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36"/>
  </p:notesMasterIdLst>
  <p:sldIdLst>
    <p:sldId id="256" r:id="rId2"/>
    <p:sldId id="258" r:id="rId3"/>
    <p:sldId id="260" r:id="rId4"/>
    <p:sldId id="259" r:id="rId5"/>
    <p:sldId id="298" r:id="rId6"/>
    <p:sldId id="272" r:id="rId7"/>
    <p:sldId id="303" r:id="rId8"/>
    <p:sldId id="305" r:id="rId9"/>
    <p:sldId id="306" r:id="rId10"/>
    <p:sldId id="308" r:id="rId11"/>
    <p:sldId id="309" r:id="rId12"/>
    <p:sldId id="307" r:id="rId13"/>
    <p:sldId id="302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269" r:id="rId25"/>
    <p:sldId id="320" r:id="rId26"/>
    <p:sldId id="321" r:id="rId27"/>
    <p:sldId id="300" r:id="rId28"/>
    <p:sldId id="299" r:id="rId29"/>
    <p:sldId id="301" r:id="rId30"/>
    <p:sldId id="265" r:id="rId31"/>
    <p:sldId id="257" r:id="rId32"/>
    <p:sldId id="304" r:id="rId33"/>
    <p:sldId id="278" r:id="rId34"/>
    <p:sldId id="297" r:id="rId35"/>
  </p:sldIdLst>
  <p:sldSz cx="9144000" cy="5143500" type="screen16x9"/>
  <p:notesSz cx="6858000" cy="9144000"/>
  <p:embeddedFontLst>
    <p:embeddedFont>
      <p:font typeface="Albert Sans"/>
      <p:regular r:id="rId37"/>
      <p:bold r:id="rId38"/>
      <p:italic r:id="rId39"/>
      <p:boldItalic r:id="rId40"/>
    </p:embeddedFont>
    <p:embeddedFont>
      <p:font typeface="Anaheim"/>
      <p:regular r:id="rId41"/>
      <p:bold r:id="rId42"/>
    </p:embeddedFont>
    <p:embeddedFont>
      <p:font typeface="Arial Narrow" panose="020B0606020202030204" pitchFamily="34" charset="0"/>
      <p:regular r:id="rId43"/>
      <p:bold r:id="rId44"/>
      <p:italic r:id="rId45"/>
      <p:boldItalic r:id="rId46"/>
    </p:embeddedFont>
    <p:embeddedFont>
      <p:font typeface="Bebas Neue" panose="020B0606020202050201" pitchFamily="34" charset="0"/>
      <p:regular r:id="rId47"/>
    </p:embeddedFont>
    <p:embeddedFont>
      <p:font typeface="Libre Caslon Text"/>
      <p:regular r:id="rId48"/>
      <p:bold r:id="rId49"/>
      <p:italic r:id="rId50"/>
    </p:embeddedFont>
    <p:embeddedFont>
      <p:font typeface="Nunito Light" pitchFamily="2" charset="0"/>
      <p:regular r:id="rId51"/>
      <p:italic r:id="rId52"/>
    </p:embeddedFont>
    <p:embeddedFont>
      <p:font typeface="PT Sans" panose="020B0503020203020204" pitchFamily="34" charset="0"/>
      <p:regular r:id="rId53"/>
      <p:bold r:id="rId54"/>
      <p:italic r:id="rId55"/>
      <p:boldItalic r:id="rId56"/>
    </p:embeddedFont>
    <p:embeddedFont>
      <p:font typeface="Raleway" pitchFamily="2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3A3B"/>
    <a:srgbClr val="FFFFFF"/>
    <a:srgbClr val="E3E7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F2C9D0-2ED7-4840-A64D-A56593A02582}">
  <a:tblStyle styleId="{D0F2C9D0-2ED7-4840-A64D-A56593A025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70450F0-2E44-4C88-A004-12F9D107673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font" Target="fonts/font23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font" Target="fonts/font24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>
          <a:extLst>
            <a:ext uri="{FF2B5EF4-FFF2-40B4-BE49-F238E27FC236}">
              <a16:creationId xmlns:a16="http://schemas.microsoft.com/office/drawing/2014/main" id="{3CE69458-FA8F-8FD0-7FF8-01A703B03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40619306c8_0_45:notes">
            <a:extLst>
              <a:ext uri="{FF2B5EF4-FFF2-40B4-BE49-F238E27FC236}">
                <a16:creationId xmlns:a16="http://schemas.microsoft.com/office/drawing/2014/main" id="{298B1F54-137D-090C-0D4C-6710DF6947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40619306c8_0_45:notes">
            <a:extLst>
              <a:ext uri="{FF2B5EF4-FFF2-40B4-BE49-F238E27FC236}">
                <a16:creationId xmlns:a16="http://schemas.microsoft.com/office/drawing/2014/main" id="{45D22129-38A7-3C94-2A72-61D106CA84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589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>
          <a:extLst>
            <a:ext uri="{FF2B5EF4-FFF2-40B4-BE49-F238E27FC236}">
              <a16:creationId xmlns:a16="http://schemas.microsoft.com/office/drawing/2014/main" id="{C5CBAEBE-6DC0-224B-4A7E-A14F14D8A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41cd9963c6_0_72:notes">
            <a:extLst>
              <a:ext uri="{FF2B5EF4-FFF2-40B4-BE49-F238E27FC236}">
                <a16:creationId xmlns:a16="http://schemas.microsoft.com/office/drawing/2014/main" id="{DBE2E24D-AA4A-213E-97A7-34EEDC3087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41cd9963c6_0_72:notes">
            <a:extLst>
              <a:ext uri="{FF2B5EF4-FFF2-40B4-BE49-F238E27FC236}">
                <a16:creationId xmlns:a16="http://schemas.microsoft.com/office/drawing/2014/main" id="{CC203682-27D8-5DBF-4A80-8615DCC1F6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3904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>
          <a:extLst>
            <a:ext uri="{FF2B5EF4-FFF2-40B4-BE49-F238E27FC236}">
              <a16:creationId xmlns:a16="http://schemas.microsoft.com/office/drawing/2014/main" id="{B64AE455-E97E-4C82-42BB-678DB0374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40619306c8_0_45:notes">
            <a:extLst>
              <a:ext uri="{FF2B5EF4-FFF2-40B4-BE49-F238E27FC236}">
                <a16:creationId xmlns:a16="http://schemas.microsoft.com/office/drawing/2014/main" id="{99907858-9601-9431-D6AE-647046F91E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40619306c8_0_45:notes">
            <a:extLst>
              <a:ext uri="{FF2B5EF4-FFF2-40B4-BE49-F238E27FC236}">
                <a16:creationId xmlns:a16="http://schemas.microsoft.com/office/drawing/2014/main" id="{4C4BF4CF-C57E-4E99-A2C8-D260F2F83D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8560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>
          <a:extLst>
            <a:ext uri="{FF2B5EF4-FFF2-40B4-BE49-F238E27FC236}">
              <a16:creationId xmlns:a16="http://schemas.microsoft.com/office/drawing/2014/main" id="{281BB9F5-5680-DECB-CE64-3E8A886EE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40619306c8_0_45:notes">
            <a:extLst>
              <a:ext uri="{FF2B5EF4-FFF2-40B4-BE49-F238E27FC236}">
                <a16:creationId xmlns:a16="http://schemas.microsoft.com/office/drawing/2014/main" id="{ECE2B637-3FD4-7436-5EAD-9F837ABCED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40619306c8_0_45:notes">
            <a:extLst>
              <a:ext uri="{FF2B5EF4-FFF2-40B4-BE49-F238E27FC236}">
                <a16:creationId xmlns:a16="http://schemas.microsoft.com/office/drawing/2014/main" id="{C3C7375B-20DB-2501-F84D-6C6811741C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89698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>
          <a:extLst>
            <a:ext uri="{FF2B5EF4-FFF2-40B4-BE49-F238E27FC236}">
              <a16:creationId xmlns:a16="http://schemas.microsoft.com/office/drawing/2014/main" id="{7A12F824-4734-6FBA-548D-3B5DC3159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51b1a71d38_3_0:notes">
            <a:extLst>
              <a:ext uri="{FF2B5EF4-FFF2-40B4-BE49-F238E27FC236}">
                <a16:creationId xmlns:a16="http://schemas.microsoft.com/office/drawing/2014/main" id="{08D8898F-92EF-2926-DB86-1D5F5F938C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51b1a71d38_3_0:notes">
            <a:extLst>
              <a:ext uri="{FF2B5EF4-FFF2-40B4-BE49-F238E27FC236}">
                <a16:creationId xmlns:a16="http://schemas.microsoft.com/office/drawing/2014/main" id="{D6728012-DFFA-68C8-B8D5-2885DAA088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870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40619306c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40619306c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40619306c8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40619306c8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>
          <a:extLst>
            <a:ext uri="{FF2B5EF4-FFF2-40B4-BE49-F238E27FC236}">
              <a16:creationId xmlns:a16="http://schemas.microsoft.com/office/drawing/2014/main" id="{9E3996DD-EE02-1A4A-85B1-F93221DCD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41cd9963c6_0_119:notes">
            <a:extLst>
              <a:ext uri="{FF2B5EF4-FFF2-40B4-BE49-F238E27FC236}">
                <a16:creationId xmlns:a16="http://schemas.microsoft.com/office/drawing/2014/main" id="{868F72BC-F604-2BF2-5010-751AE08311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41cd9963c6_0_119:notes">
            <a:extLst>
              <a:ext uri="{FF2B5EF4-FFF2-40B4-BE49-F238E27FC236}">
                <a16:creationId xmlns:a16="http://schemas.microsoft.com/office/drawing/2014/main" id="{09719CD1-665F-5829-0283-5A8AC485C7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4712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41cd9963c6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41cd9963c6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>
          <a:extLst>
            <a:ext uri="{FF2B5EF4-FFF2-40B4-BE49-F238E27FC236}">
              <a16:creationId xmlns:a16="http://schemas.microsoft.com/office/drawing/2014/main" id="{88C41E5A-FEE7-EAEB-5D1A-CACC019A0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40619306c8_0_45:notes">
            <a:extLst>
              <a:ext uri="{FF2B5EF4-FFF2-40B4-BE49-F238E27FC236}">
                <a16:creationId xmlns:a16="http://schemas.microsoft.com/office/drawing/2014/main" id="{407D86FF-8205-6441-90EA-DDB5D78186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40619306c8_0_45:notes">
            <a:extLst>
              <a:ext uri="{FF2B5EF4-FFF2-40B4-BE49-F238E27FC236}">
                <a16:creationId xmlns:a16="http://schemas.microsoft.com/office/drawing/2014/main" id="{590C1E0E-FFC9-B923-1A6C-70601588C6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287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>
          <a:extLst>
            <a:ext uri="{FF2B5EF4-FFF2-40B4-BE49-F238E27FC236}">
              <a16:creationId xmlns:a16="http://schemas.microsoft.com/office/drawing/2014/main" id="{01F2F042-221E-32B6-7A14-1C5060771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40619306c8_0_45:notes">
            <a:extLst>
              <a:ext uri="{FF2B5EF4-FFF2-40B4-BE49-F238E27FC236}">
                <a16:creationId xmlns:a16="http://schemas.microsoft.com/office/drawing/2014/main" id="{9F8A648E-2BAE-BCD5-9F18-3AD3DC5EFE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40619306c8_0_45:notes">
            <a:extLst>
              <a:ext uri="{FF2B5EF4-FFF2-40B4-BE49-F238E27FC236}">
                <a16:creationId xmlns:a16="http://schemas.microsoft.com/office/drawing/2014/main" id="{3C3EF485-6350-1D97-56B5-E25A8043B1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056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90cccfa9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90cccfa9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34800" y="1818338"/>
            <a:ext cx="6674400" cy="141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234800" y="3593225"/>
            <a:ext cx="6674400" cy="3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356700" y="0"/>
            <a:ext cx="0" cy="257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8796325" y="2571900"/>
            <a:ext cx="0" cy="257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" name="Google Shape;14;p2"/>
          <p:cNvGrpSpPr/>
          <p:nvPr/>
        </p:nvGrpSpPr>
        <p:grpSpPr>
          <a:xfrm>
            <a:off x="306600" y="2724300"/>
            <a:ext cx="100200" cy="289750"/>
            <a:chOff x="306600" y="2661250"/>
            <a:chExt cx="100200" cy="289750"/>
          </a:xfrm>
        </p:grpSpPr>
        <p:sp>
          <p:nvSpPr>
            <p:cNvPr id="15" name="Google Shape;15;p2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8746225" y="2128950"/>
            <a:ext cx="100200" cy="289750"/>
            <a:chOff x="306600" y="2661250"/>
            <a:chExt cx="100200" cy="289750"/>
          </a:xfrm>
        </p:grpSpPr>
        <p:sp>
          <p:nvSpPr>
            <p:cNvPr id="18" name="Google Shape;18;p2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68152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3" hasCustomPrompt="1"/>
          </p:nvPr>
        </p:nvSpPr>
        <p:spPr>
          <a:xfrm>
            <a:off x="5046000" y="1681504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4" hasCustomPrompt="1"/>
          </p:nvPr>
        </p:nvSpPr>
        <p:spPr>
          <a:xfrm>
            <a:off x="720000" y="26268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5" hasCustomPrompt="1"/>
          </p:nvPr>
        </p:nvSpPr>
        <p:spPr>
          <a:xfrm>
            <a:off x="5046000" y="26268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0" y="357214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7" hasCustomPrompt="1"/>
          </p:nvPr>
        </p:nvSpPr>
        <p:spPr>
          <a:xfrm>
            <a:off x="5046000" y="3572129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1"/>
          </p:nvPr>
        </p:nvSpPr>
        <p:spPr>
          <a:xfrm>
            <a:off x="1454700" y="1681525"/>
            <a:ext cx="2643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8"/>
          </p:nvPr>
        </p:nvSpPr>
        <p:spPr>
          <a:xfrm>
            <a:off x="1454700" y="2626838"/>
            <a:ext cx="2643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9"/>
          </p:nvPr>
        </p:nvSpPr>
        <p:spPr>
          <a:xfrm>
            <a:off x="1454700" y="3572150"/>
            <a:ext cx="2643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3"/>
          </p:nvPr>
        </p:nvSpPr>
        <p:spPr>
          <a:xfrm>
            <a:off x="5780700" y="1681525"/>
            <a:ext cx="2643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14"/>
          </p:nvPr>
        </p:nvSpPr>
        <p:spPr>
          <a:xfrm>
            <a:off x="5780700" y="2626829"/>
            <a:ext cx="2643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15"/>
          </p:nvPr>
        </p:nvSpPr>
        <p:spPr>
          <a:xfrm>
            <a:off x="5780700" y="3572150"/>
            <a:ext cx="2643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cxnSp>
        <p:nvCxnSpPr>
          <p:cNvPr id="126" name="Google Shape;126;p13"/>
          <p:cNvCxnSpPr/>
          <p:nvPr/>
        </p:nvCxnSpPr>
        <p:spPr>
          <a:xfrm rot="10800000">
            <a:off x="0" y="269750"/>
            <a:ext cx="27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" name="Google Shape;127;p13"/>
          <p:cNvCxnSpPr/>
          <p:nvPr/>
        </p:nvCxnSpPr>
        <p:spPr>
          <a:xfrm rot="10800000">
            <a:off x="6413500" y="4875075"/>
            <a:ext cx="27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8" name="Google Shape;128;p13"/>
          <p:cNvGrpSpPr/>
          <p:nvPr/>
        </p:nvGrpSpPr>
        <p:grpSpPr>
          <a:xfrm rot="5400000">
            <a:off x="6066125" y="4730200"/>
            <a:ext cx="100200" cy="289750"/>
            <a:chOff x="306600" y="2661250"/>
            <a:chExt cx="100200" cy="289750"/>
          </a:xfrm>
        </p:grpSpPr>
        <p:sp>
          <p:nvSpPr>
            <p:cNvPr id="129" name="Google Shape;129;p13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34" name="Google Shape;134;p14"/>
          <p:cNvCxnSpPr/>
          <p:nvPr/>
        </p:nvCxnSpPr>
        <p:spPr>
          <a:xfrm>
            <a:off x="6413500" y="269750"/>
            <a:ext cx="27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" name="Google Shape;135;p14"/>
          <p:cNvCxnSpPr/>
          <p:nvPr/>
        </p:nvCxnSpPr>
        <p:spPr>
          <a:xfrm>
            <a:off x="0" y="4875075"/>
            <a:ext cx="27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" name="Google Shape;136;p14"/>
          <p:cNvGrpSpPr/>
          <p:nvPr/>
        </p:nvGrpSpPr>
        <p:grpSpPr>
          <a:xfrm rot="5400000">
            <a:off x="6066120" y="124880"/>
            <a:ext cx="100200" cy="289750"/>
            <a:chOff x="306600" y="2661250"/>
            <a:chExt cx="100200" cy="289750"/>
          </a:xfrm>
        </p:grpSpPr>
        <p:sp>
          <p:nvSpPr>
            <p:cNvPr id="137" name="Google Shape;137;p14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6"/>
          <p:cNvCxnSpPr/>
          <p:nvPr/>
        </p:nvCxnSpPr>
        <p:spPr>
          <a:xfrm>
            <a:off x="6413500" y="269750"/>
            <a:ext cx="27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16"/>
          <p:cNvCxnSpPr/>
          <p:nvPr/>
        </p:nvCxnSpPr>
        <p:spPr>
          <a:xfrm>
            <a:off x="0" y="4875075"/>
            <a:ext cx="27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2" name="Google Shape;152;p16"/>
          <p:cNvGrpSpPr/>
          <p:nvPr/>
        </p:nvGrpSpPr>
        <p:grpSpPr>
          <a:xfrm rot="5400000">
            <a:off x="2977475" y="4730200"/>
            <a:ext cx="100200" cy="289750"/>
            <a:chOff x="306600" y="2661250"/>
            <a:chExt cx="100200" cy="289750"/>
          </a:xfrm>
        </p:grpSpPr>
        <p:sp>
          <p:nvSpPr>
            <p:cNvPr id="153" name="Google Shape;153;p16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1_1_1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58" name="Google Shape;158;p17"/>
          <p:cNvCxnSpPr/>
          <p:nvPr/>
        </p:nvCxnSpPr>
        <p:spPr>
          <a:xfrm rot="10800000">
            <a:off x="356700" y="2571900"/>
            <a:ext cx="0" cy="257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17"/>
          <p:cNvCxnSpPr/>
          <p:nvPr/>
        </p:nvCxnSpPr>
        <p:spPr>
          <a:xfrm rot="10800000">
            <a:off x="8796325" y="0"/>
            <a:ext cx="0" cy="257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0" name="Google Shape;160;p17"/>
          <p:cNvGrpSpPr/>
          <p:nvPr/>
        </p:nvGrpSpPr>
        <p:grpSpPr>
          <a:xfrm>
            <a:off x="8746225" y="2724300"/>
            <a:ext cx="100200" cy="289750"/>
            <a:chOff x="306600" y="2661250"/>
            <a:chExt cx="100200" cy="289750"/>
          </a:xfrm>
        </p:grpSpPr>
        <p:sp>
          <p:nvSpPr>
            <p:cNvPr id="161" name="Google Shape;161;p17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BODY_1_1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9"/>
          <p:cNvSpPr txBox="1">
            <a:spLocks noGrp="1"/>
          </p:cNvSpPr>
          <p:nvPr>
            <p:ph type="body" idx="1"/>
          </p:nvPr>
        </p:nvSpPr>
        <p:spPr>
          <a:xfrm>
            <a:off x="2236300" y="1100100"/>
            <a:ext cx="6187800" cy="3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cxnSp>
        <p:nvCxnSpPr>
          <p:cNvPr id="176" name="Google Shape;176;p19"/>
          <p:cNvCxnSpPr/>
          <p:nvPr/>
        </p:nvCxnSpPr>
        <p:spPr>
          <a:xfrm rot="10800000">
            <a:off x="356700" y="2571900"/>
            <a:ext cx="0" cy="257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19"/>
          <p:cNvCxnSpPr/>
          <p:nvPr/>
        </p:nvCxnSpPr>
        <p:spPr>
          <a:xfrm rot="10800000">
            <a:off x="8796325" y="0"/>
            <a:ext cx="0" cy="257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8" name="Google Shape;178;p19"/>
          <p:cNvGrpSpPr/>
          <p:nvPr/>
        </p:nvGrpSpPr>
        <p:grpSpPr>
          <a:xfrm>
            <a:off x="8746225" y="2724300"/>
            <a:ext cx="100200" cy="289750"/>
            <a:chOff x="306600" y="2661250"/>
            <a:chExt cx="100200" cy="289750"/>
          </a:xfrm>
        </p:grpSpPr>
        <p:sp>
          <p:nvSpPr>
            <p:cNvPr id="179" name="Google Shape;179;p19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9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3"/>
          <p:cNvSpPr txBox="1">
            <a:spLocks noGrp="1"/>
          </p:cNvSpPr>
          <p:nvPr>
            <p:ph type="title" hasCustomPrompt="1"/>
          </p:nvPr>
        </p:nvSpPr>
        <p:spPr>
          <a:xfrm>
            <a:off x="987063" y="2187296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4" name="Google Shape;234;p23"/>
          <p:cNvSpPr txBox="1">
            <a:spLocks noGrp="1"/>
          </p:cNvSpPr>
          <p:nvPr>
            <p:ph type="subTitle" idx="1"/>
          </p:nvPr>
        </p:nvSpPr>
        <p:spPr>
          <a:xfrm>
            <a:off x="4664338" y="2374346"/>
            <a:ext cx="3492600" cy="3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35" name="Google Shape;235;p23"/>
          <p:cNvSpPr txBox="1">
            <a:spLocks noGrp="1"/>
          </p:cNvSpPr>
          <p:nvPr>
            <p:ph type="title" idx="2" hasCustomPrompt="1"/>
          </p:nvPr>
        </p:nvSpPr>
        <p:spPr>
          <a:xfrm>
            <a:off x="987050" y="1038010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6" name="Google Shape;236;p23"/>
          <p:cNvSpPr txBox="1">
            <a:spLocks noGrp="1"/>
          </p:cNvSpPr>
          <p:nvPr>
            <p:ph type="subTitle" idx="3"/>
          </p:nvPr>
        </p:nvSpPr>
        <p:spPr>
          <a:xfrm>
            <a:off x="4664325" y="1225049"/>
            <a:ext cx="3492600" cy="3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37" name="Google Shape;237;p23"/>
          <p:cNvSpPr txBox="1">
            <a:spLocks noGrp="1"/>
          </p:cNvSpPr>
          <p:nvPr>
            <p:ph type="title" idx="4" hasCustomPrompt="1"/>
          </p:nvPr>
        </p:nvSpPr>
        <p:spPr>
          <a:xfrm>
            <a:off x="987050" y="3336596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8" name="Google Shape;238;p23"/>
          <p:cNvSpPr txBox="1">
            <a:spLocks noGrp="1"/>
          </p:cNvSpPr>
          <p:nvPr>
            <p:ph type="subTitle" idx="5"/>
          </p:nvPr>
        </p:nvSpPr>
        <p:spPr>
          <a:xfrm>
            <a:off x="4664325" y="3523647"/>
            <a:ext cx="3492600" cy="3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cxnSp>
        <p:nvCxnSpPr>
          <p:cNvPr id="239" name="Google Shape;239;p23"/>
          <p:cNvCxnSpPr/>
          <p:nvPr/>
        </p:nvCxnSpPr>
        <p:spPr>
          <a:xfrm>
            <a:off x="356700" y="0"/>
            <a:ext cx="0" cy="257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23"/>
          <p:cNvCxnSpPr/>
          <p:nvPr/>
        </p:nvCxnSpPr>
        <p:spPr>
          <a:xfrm>
            <a:off x="8796325" y="2571900"/>
            <a:ext cx="0" cy="257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1" name="Google Shape;241;p23"/>
          <p:cNvGrpSpPr/>
          <p:nvPr/>
        </p:nvGrpSpPr>
        <p:grpSpPr>
          <a:xfrm>
            <a:off x="306600" y="2724300"/>
            <a:ext cx="100200" cy="289750"/>
            <a:chOff x="306600" y="2661250"/>
            <a:chExt cx="100200" cy="289750"/>
          </a:xfrm>
        </p:grpSpPr>
        <p:sp>
          <p:nvSpPr>
            <p:cNvPr id="242" name="Google Shape;242;p23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" name="Google Shape;244;p23"/>
          <p:cNvGrpSpPr/>
          <p:nvPr/>
        </p:nvGrpSpPr>
        <p:grpSpPr>
          <a:xfrm>
            <a:off x="8746225" y="2128950"/>
            <a:ext cx="100200" cy="289750"/>
            <a:chOff x="306600" y="2661250"/>
            <a:chExt cx="100200" cy="289750"/>
          </a:xfrm>
        </p:grpSpPr>
        <p:sp>
          <p:nvSpPr>
            <p:cNvPr id="245" name="Google Shape;245;p23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9" name="Google Shape;259;p25"/>
          <p:cNvCxnSpPr/>
          <p:nvPr/>
        </p:nvCxnSpPr>
        <p:spPr>
          <a:xfrm>
            <a:off x="6413500" y="269750"/>
            <a:ext cx="27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" name="Google Shape;260;p25"/>
          <p:cNvCxnSpPr/>
          <p:nvPr/>
        </p:nvCxnSpPr>
        <p:spPr>
          <a:xfrm>
            <a:off x="0" y="4875075"/>
            <a:ext cx="27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1" name="Google Shape;261;p25"/>
          <p:cNvGrpSpPr/>
          <p:nvPr/>
        </p:nvGrpSpPr>
        <p:grpSpPr>
          <a:xfrm rot="5400000">
            <a:off x="6066120" y="124880"/>
            <a:ext cx="100200" cy="289750"/>
            <a:chOff x="306600" y="2661250"/>
            <a:chExt cx="100200" cy="289750"/>
          </a:xfrm>
        </p:grpSpPr>
        <p:sp>
          <p:nvSpPr>
            <p:cNvPr id="262" name="Google Shape;262;p25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5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6" name="Google Shape;266;p26"/>
          <p:cNvCxnSpPr/>
          <p:nvPr/>
        </p:nvCxnSpPr>
        <p:spPr>
          <a:xfrm>
            <a:off x="8846425" y="0"/>
            <a:ext cx="0" cy="257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267;p26"/>
          <p:cNvCxnSpPr/>
          <p:nvPr/>
        </p:nvCxnSpPr>
        <p:spPr>
          <a:xfrm>
            <a:off x="406800" y="2571900"/>
            <a:ext cx="0" cy="257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8" name="Google Shape;268;p26"/>
          <p:cNvGrpSpPr/>
          <p:nvPr/>
        </p:nvGrpSpPr>
        <p:grpSpPr>
          <a:xfrm flipH="1">
            <a:off x="356700" y="2135475"/>
            <a:ext cx="100200" cy="289750"/>
            <a:chOff x="306600" y="2661250"/>
            <a:chExt cx="100200" cy="289750"/>
          </a:xfrm>
        </p:grpSpPr>
        <p:sp>
          <p:nvSpPr>
            <p:cNvPr id="269" name="Google Shape;269;p26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 rotWithShape="1">
          <a:blip r:embed="rId2">
            <a:alphaModFix amt="90000"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86050" y="2734500"/>
            <a:ext cx="4383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886050" y="1567200"/>
            <a:ext cx="1235700" cy="1167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>
            <a:spLocks noGrp="1"/>
          </p:cNvSpPr>
          <p:nvPr>
            <p:ph type="pic" idx="3"/>
          </p:nvPr>
        </p:nvSpPr>
        <p:spPr>
          <a:xfrm>
            <a:off x="5488925" y="851500"/>
            <a:ext cx="2787000" cy="3444600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sp>
      <p:cxnSp>
        <p:nvCxnSpPr>
          <p:cNvPr id="25" name="Google Shape;25;p3"/>
          <p:cNvCxnSpPr/>
          <p:nvPr/>
        </p:nvCxnSpPr>
        <p:spPr>
          <a:xfrm>
            <a:off x="0" y="4875075"/>
            <a:ext cx="27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" name="Google Shape;26;p3"/>
          <p:cNvGrpSpPr/>
          <p:nvPr/>
        </p:nvGrpSpPr>
        <p:grpSpPr>
          <a:xfrm rot="5400000">
            <a:off x="2977475" y="4730200"/>
            <a:ext cx="100200" cy="289750"/>
            <a:chOff x="306600" y="2661250"/>
            <a:chExt cx="100200" cy="289750"/>
          </a:xfrm>
        </p:grpSpPr>
        <p:sp>
          <p:nvSpPr>
            <p:cNvPr id="27" name="Google Shape;27;p3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9" name="Google Shape;29;p3"/>
          <p:cNvCxnSpPr/>
          <p:nvPr/>
        </p:nvCxnSpPr>
        <p:spPr>
          <a:xfrm rot="10800000">
            <a:off x="6413700" y="269738"/>
            <a:ext cx="27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" name="Google Shape;30;p3"/>
          <p:cNvGrpSpPr/>
          <p:nvPr/>
        </p:nvGrpSpPr>
        <p:grpSpPr>
          <a:xfrm rot="-5400000" flipH="1">
            <a:off x="6066325" y="124863"/>
            <a:ext cx="100200" cy="289750"/>
            <a:chOff x="306600" y="2661250"/>
            <a:chExt cx="100200" cy="289750"/>
          </a:xfrm>
        </p:grpSpPr>
        <p:sp>
          <p:nvSpPr>
            <p:cNvPr id="31" name="Google Shape;31;p3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720000" y="1139549"/>
            <a:ext cx="77040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cxnSp>
        <p:nvCxnSpPr>
          <p:cNvPr id="37" name="Google Shape;37;p4"/>
          <p:cNvCxnSpPr/>
          <p:nvPr/>
        </p:nvCxnSpPr>
        <p:spPr>
          <a:xfrm>
            <a:off x="6413500" y="269750"/>
            <a:ext cx="27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4"/>
          <p:cNvCxnSpPr/>
          <p:nvPr/>
        </p:nvCxnSpPr>
        <p:spPr>
          <a:xfrm>
            <a:off x="0" y="4875075"/>
            <a:ext cx="27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" name="Google Shape;39;p4"/>
          <p:cNvGrpSpPr/>
          <p:nvPr/>
        </p:nvGrpSpPr>
        <p:grpSpPr>
          <a:xfrm rot="5400000">
            <a:off x="6066120" y="124880"/>
            <a:ext cx="100200" cy="289750"/>
            <a:chOff x="306600" y="2661250"/>
            <a:chExt cx="100200" cy="289750"/>
          </a:xfrm>
        </p:grpSpPr>
        <p:sp>
          <p:nvSpPr>
            <p:cNvPr id="40" name="Google Shape;40;p4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57" name="Google Shape;57;p6"/>
          <p:cNvCxnSpPr/>
          <p:nvPr/>
        </p:nvCxnSpPr>
        <p:spPr>
          <a:xfrm rot="10800000">
            <a:off x="356700" y="2571900"/>
            <a:ext cx="0" cy="257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6"/>
          <p:cNvCxnSpPr/>
          <p:nvPr/>
        </p:nvCxnSpPr>
        <p:spPr>
          <a:xfrm rot="10800000">
            <a:off x="8796325" y="0"/>
            <a:ext cx="0" cy="257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9" name="Google Shape;59;p6"/>
          <p:cNvGrpSpPr/>
          <p:nvPr/>
        </p:nvGrpSpPr>
        <p:grpSpPr>
          <a:xfrm>
            <a:off x="8746225" y="2724300"/>
            <a:ext cx="100200" cy="289750"/>
            <a:chOff x="306600" y="2661250"/>
            <a:chExt cx="100200" cy="289750"/>
          </a:xfrm>
        </p:grpSpPr>
        <p:sp>
          <p:nvSpPr>
            <p:cNvPr id="60" name="Google Shape;60;p6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4111925" y="1064975"/>
            <a:ext cx="408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subTitle" idx="1"/>
          </p:nvPr>
        </p:nvSpPr>
        <p:spPr>
          <a:xfrm>
            <a:off x="4111925" y="1780225"/>
            <a:ext cx="40806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>
            <a:spLocks noGrp="1"/>
          </p:cNvSpPr>
          <p:nvPr>
            <p:ph type="pic" idx="2"/>
          </p:nvPr>
        </p:nvSpPr>
        <p:spPr>
          <a:xfrm>
            <a:off x="964050" y="769388"/>
            <a:ext cx="2787000" cy="3448800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sp>
      <p:cxnSp>
        <p:nvCxnSpPr>
          <p:cNvPr id="67" name="Google Shape;67;p7"/>
          <p:cNvCxnSpPr/>
          <p:nvPr/>
        </p:nvCxnSpPr>
        <p:spPr>
          <a:xfrm rot="10800000">
            <a:off x="356700" y="2571900"/>
            <a:ext cx="0" cy="257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7"/>
          <p:cNvCxnSpPr/>
          <p:nvPr/>
        </p:nvCxnSpPr>
        <p:spPr>
          <a:xfrm rot="10800000">
            <a:off x="8796325" y="0"/>
            <a:ext cx="0" cy="257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" name="Google Shape;69;p7"/>
          <p:cNvGrpSpPr/>
          <p:nvPr/>
        </p:nvGrpSpPr>
        <p:grpSpPr>
          <a:xfrm>
            <a:off x="8746225" y="2724300"/>
            <a:ext cx="100200" cy="289750"/>
            <a:chOff x="306600" y="2661250"/>
            <a:chExt cx="100200" cy="289750"/>
          </a:xfrm>
        </p:grpSpPr>
        <p:sp>
          <p:nvSpPr>
            <p:cNvPr id="70" name="Google Shape;70;p7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7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903675" y="1307100"/>
            <a:ext cx="73365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cxnSp>
        <p:nvCxnSpPr>
          <p:cNvPr id="75" name="Google Shape;75;p8"/>
          <p:cNvCxnSpPr/>
          <p:nvPr/>
        </p:nvCxnSpPr>
        <p:spPr>
          <a:xfrm>
            <a:off x="0" y="4875075"/>
            <a:ext cx="27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6" name="Google Shape;76;p8"/>
          <p:cNvGrpSpPr/>
          <p:nvPr/>
        </p:nvGrpSpPr>
        <p:grpSpPr>
          <a:xfrm rot="5400000">
            <a:off x="2977475" y="4730200"/>
            <a:ext cx="100200" cy="289750"/>
            <a:chOff x="306600" y="2661250"/>
            <a:chExt cx="100200" cy="289750"/>
          </a:xfrm>
        </p:grpSpPr>
        <p:sp>
          <p:nvSpPr>
            <p:cNvPr id="77" name="Google Shape;77;p8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9" name="Google Shape;79;p8"/>
          <p:cNvCxnSpPr/>
          <p:nvPr/>
        </p:nvCxnSpPr>
        <p:spPr>
          <a:xfrm rot="10800000">
            <a:off x="6413700" y="269738"/>
            <a:ext cx="27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" name="Google Shape;80;p8"/>
          <p:cNvGrpSpPr/>
          <p:nvPr/>
        </p:nvGrpSpPr>
        <p:grpSpPr>
          <a:xfrm rot="-5400000" flipH="1">
            <a:off x="6066325" y="124863"/>
            <a:ext cx="100200" cy="289750"/>
            <a:chOff x="306600" y="2661250"/>
            <a:chExt cx="100200" cy="289750"/>
          </a:xfrm>
        </p:grpSpPr>
        <p:sp>
          <p:nvSpPr>
            <p:cNvPr id="81" name="Google Shape;81;p8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9"/>
          <p:cNvSpPr txBox="1">
            <a:spLocks noGrp="1"/>
          </p:cNvSpPr>
          <p:nvPr>
            <p:ph type="title"/>
          </p:nvPr>
        </p:nvSpPr>
        <p:spPr>
          <a:xfrm>
            <a:off x="1407275" y="1360650"/>
            <a:ext cx="63294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subTitle" idx="1"/>
          </p:nvPr>
        </p:nvSpPr>
        <p:spPr>
          <a:xfrm>
            <a:off x="1407300" y="3325050"/>
            <a:ext cx="63294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cxnSp>
        <p:nvCxnSpPr>
          <p:cNvPr id="87" name="Google Shape;87;p9"/>
          <p:cNvCxnSpPr/>
          <p:nvPr/>
        </p:nvCxnSpPr>
        <p:spPr>
          <a:xfrm rot="10800000">
            <a:off x="356700" y="2571900"/>
            <a:ext cx="0" cy="257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9"/>
          <p:cNvCxnSpPr/>
          <p:nvPr/>
        </p:nvCxnSpPr>
        <p:spPr>
          <a:xfrm rot="10800000">
            <a:off x="8796325" y="0"/>
            <a:ext cx="0" cy="257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9" name="Google Shape;89;p9"/>
          <p:cNvGrpSpPr/>
          <p:nvPr/>
        </p:nvGrpSpPr>
        <p:grpSpPr>
          <a:xfrm rot="10800000" flipH="1">
            <a:off x="306600" y="2129750"/>
            <a:ext cx="100200" cy="289750"/>
            <a:chOff x="306600" y="2661250"/>
            <a:chExt cx="100200" cy="289750"/>
          </a:xfrm>
        </p:grpSpPr>
        <p:sp>
          <p:nvSpPr>
            <p:cNvPr id="90" name="Google Shape;90;p9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9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9"/>
          <p:cNvGrpSpPr/>
          <p:nvPr/>
        </p:nvGrpSpPr>
        <p:grpSpPr>
          <a:xfrm rot="10800000" flipH="1">
            <a:off x="8746225" y="2725100"/>
            <a:ext cx="100200" cy="289750"/>
            <a:chOff x="306600" y="2661250"/>
            <a:chExt cx="100200" cy="289750"/>
          </a:xfrm>
        </p:grpSpPr>
        <p:sp>
          <p:nvSpPr>
            <p:cNvPr id="93" name="Google Shape;93;p9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"/>
          <p:cNvSpPr>
            <a:spLocks noGrp="1"/>
          </p:cNvSpPr>
          <p:nvPr>
            <p:ph type="pic" idx="2"/>
          </p:nvPr>
        </p:nvSpPr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10"/>
          <p:cNvSpPr txBox="1">
            <a:spLocks noGrp="1"/>
          </p:cNvSpPr>
          <p:nvPr>
            <p:ph type="title"/>
          </p:nvPr>
        </p:nvSpPr>
        <p:spPr>
          <a:xfrm>
            <a:off x="1643000" y="4014450"/>
            <a:ext cx="58581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Caslon Text"/>
              <a:buNone/>
              <a:defRPr sz="300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Caslon Text"/>
              <a:buNone/>
              <a:defRPr sz="300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Caslon Text"/>
              <a:buNone/>
              <a:defRPr sz="300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Caslon Text"/>
              <a:buNone/>
              <a:defRPr sz="300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Caslon Text"/>
              <a:buNone/>
              <a:defRPr sz="300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Caslon Text"/>
              <a:buNone/>
              <a:defRPr sz="300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Caslon Text"/>
              <a:buNone/>
              <a:defRPr sz="300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Caslon Text"/>
              <a:buNone/>
              <a:defRPr sz="300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Caslon Text"/>
              <a:buNone/>
              <a:defRPr sz="300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lbert Sans"/>
              <a:buChar char="●"/>
              <a:defRPr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lbert Sans"/>
              <a:buChar char="○"/>
              <a:defRPr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lbert Sans"/>
              <a:buChar char="■"/>
              <a:defRPr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lbert Sans"/>
              <a:buChar char="●"/>
              <a:defRPr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lbert Sans"/>
              <a:buChar char="○"/>
              <a:defRPr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lbert Sans"/>
              <a:buChar char="■"/>
              <a:defRPr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lbert Sans"/>
              <a:buChar char="●"/>
              <a:defRPr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lbert Sans"/>
              <a:buChar char="○"/>
              <a:defRPr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lbert Sans"/>
              <a:buChar char="■"/>
              <a:defRPr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2" r:id="rId12"/>
    <p:sldLayoutId id="2147483663" r:id="rId13"/>
    <p:sldLayoutId id="2147483665" r:id="rId14"/>
    <p:sldLayoutId id="2147483669" r:id="rId15"/>
    <p:sldLayoutId id="2147483671" r:id="rId16"/>
    <p:sldLayoutId id="2147483672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ursera.org/" TargetMode="External"/><Relationship Id="rId3" Type="http://schemas.openxmlformats.org/officeDocument/2006/relationships/hyperlink" Target="https://faradars.org/" TargetMode="External"/><Relationship Id="rId7" Type="http://schemas.openxmlformats.org/officeDocument/2006/relationships/hyperlink" Target="https://www.udemy.com/" TargetMode="External"/><Relationship Id="rId12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youtube.com/" TargetMode="External"/><Relationship Id="rId11" Type="http://schemas.openxmlformats.org/officeDocument/2006/relationships/hyperlink" Target="https://stackoverflow.com/" TargetMode="External"/><Relationship Id="rId5" Type="http://schemas.openxmlformats.org/officeDocument/2006/relationships/hyperlink" Target="https://maktabkhooneh.org/" TargetMode="External"/><Relationship Id="rId10" Type="http://schemas.openxmlformats.org/officeDocument/2006/relationships/hyperlink" Target="https://www.linkedin.com/" TargetMode="External"/><Relationship Id="rId4" Type="http://schemas.openxmlformats.org/officeDocument/2006/relationships/hyperlink" Target="https://www.aparat.com/" TargetMode="External"/><Relationship Id="rId9" Type="http://schemas.openxmlformats.org/officeDocument/2006/relationships/hyperlink" Target="https://www.w3schools.com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>
            <a:spLocks noGrp="1"/>
          </p:cNvSpPr>
          <p:nvPr>
            <p:ph type="ctrTitle"/>
          </p:nvPr>
        </p:nvSpPr>
        <p:spPr>
          <a:xfrm>
            <a:off x="1234800" y="1818338"/>
            <a:ext cx="6674400" cy="141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Computer Basics</a:t>
            </a:r>
            <a:br>
              <a:rPr lang="en" dirty="0"/>
            </a:br>
            <a:r>
              <a:rPr lang="en" dirty="0"/>
              <a:t>and Programming</a:t>
            </a:r>
            <a:endParaRPr dirty="0"/>
          </a:p>
        </p:txBody>
      </p:sp>
      <p:sp>
        <p:nvSpPr>
          <p:cNvPr id="282" name="Google Shape;282;p30"/>
          <p:cNvSpPr txBox="1">
            <a:spLocks noGrp="1"/>
          </p:cNvSpPr>
          <p:nvPr>
            <p:ph type="subTitle" idx="1"/>
          </p:nvPr>
        </p:nvSpPr>
        <p:spPr>
          <a:xfrm>
            <a:off x="1234800" y="3593225"/>
            <a:ext cx="6674400" cy="3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 Niloufar Kashefi</a:t>
            </a:r>
            <a:endParaRPr dirty="0"/>
          </a:p>
        </p:txBody>
      </p:sp>
      <p:cxnSp>
        <p:nvCxnSpPr>
          <p:cNvPr id="283" name="Google Shape;283;p30"/>
          <p:cNvCxnSpPr/>
          <p:nvPr/>
        </p:nvCxnSpPr>
        <p:spPr>
          <a:xfrm>
            <a:off x="3604650" y="3415990"/>
            <a:ext cx="1934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30"/>
          <p:cNvSpPr/>
          <p:nvPr/>
        </p:nvSpPr>
        <p:spPr>
          <a:xfrm>
            <a:off x="4250828" y="819575"/>
            <a:ext cx="642343" cy="640794"/>
          </a:xfrm>
          <a:custGeom>
            <a:avLst/>
            <a:gdLst/>
            <a:ahLst/>
            <a:cxnLst/>
            <a:rect l="l" t="t" r="r" b="b"/>
            <a:pathLst>
              <a:path w="27783" h="27716" extrusionOk="0">
                <a:moveTo>
                  <a:pt x="14375" y="1797"/>
                </a:moveTo>
                <a:cubicBezTo>
                  <a:pt x="15205" y="2903"/>
                  <a:pt x="16449" y="4909"/>
                  <a:pt x="16449" y="7187"/>
                </a:cubicBezTo>
                <a:cubicBezTo>
                  <a:pt x="16449" y="9885"/>
                  <a:pt x="14652" y="12301"/>
                  <a:pt x="13889" y="13131"/>
                </a:cubicBezTo>
                <a:cubicBezTo>
                  <a:pt x="13131" y="12301"/>
                  <a:pt x="11335" y="9952"/>
                  <a:pt x="11335" y="7187"/>
                </a:cubicBezTo>
                <a:cubicBezTo>
                  <a:pt x="11335" y="4909"/>
                  <a:pt x="12579" y="2903"/>
                  <a:pt x="13408" y="1797"/>
                </a:cubicBezTo>
                <a:lnTo>
                  <a:pt x="13408" y="5739"/>
                </a:lnTo>
                <a:cubicBezTo>
                  <a:pt x="13408" y="6015"/>
                  <a:pt x="13612" y="6220"/>
                  <a:pt x="13889" y="6220"/>
                </a:cubicBezTo>
                <a:cubicBezTo>
                  <a:pt x="14165" y="6220"/>
                  <a:pt x="14375" y="6015"/>
                  <a:pt x="14375" y="5739"/>
                </a:cubicBezTo>
                <a:lnTo>
                  <a:pt x="14375" y="1797"/>
                </a:lnTo>
                <a:close/>
                <a:moveTo>
                  <a:pt x="7188" y="11334"/>
                </a:moveTo>
                <a:cubicBezTo>
                  <a:pt x="9952" y="11334"/>
                  <a:pt x="12302" y="13131"/>
                  <a:pt x="13198" y="13894"/>
                </a:cubicBezTo>
                <a:cubicBezTo>
                  <a:pt x="12302" y="14651"/>
                  <a:pt x="9952" y="16448"/>
                  <a:pt x="7188" y="16448"/>
                </a:cubicBezTo>
                <a:cubicBezTo>
                  <a:pt x="4977" y="16448"/>
                  <a:pt x="2903" y="15204"/>
                  <a:pt x="1798" y="14375"/>
                </a:cubicBezTo>
                <a:lnTo>
                  <a:pt x="5734" y="14375"/>
                </a:lnTo>
                <a:cubicBezTo>
                  <a:pt x="6010" y="14375"/>
                  <a:pt x="6221" y="14170"/>
                  <a:pt x="6221" y="13894"/>
                </a:cubicBezTo>
                <a:cubicBezTo>
                  <a:pt x="6221" y="13617"/>
                  <a:pt x="6010" y="13407"/>
                  <a:pt x="5734" y="13407"/>
                </a:cubicBezTo>
                <a:lnTo>
                  <a:pt x="1798" y="13407"/>
                </a:lnTo>
                <a:cubicBezTo>
                  <a:pt x="2903" y="12511"/>
                  <a:pt x="4977" y="11334"/>
                  <a:pt x="7188" y="11334"/>
                </a:cubicBezTo>
                <a:close/>
                <a:moveTo>
                  <a:pt x="20595" y="11334"/>
                </a:moveTo>
                <a:cubicBezTo>
                  <a:pt x="22807" y="11334"/>
                  <a:pt x="24880" y="12511"/>
                  <a:pt x="25986" y="13407"/>
                </a:cubicBezTo>
                <a:lnTo>
                  <a:pt x="22044" y="13407"/>
                </a:lnTo>
                <a:cubicBezTo>
                  <a:pt x="21767" y="13407"/>
                  <a:pt x="21563" y="13617"/>
                  <a:pt x="21563" y="13894"/>
                </a:cubicBezTo>
                <a:cubicBezTo>
                  <a:pt x="21563" y="14170"/>
                  <a:pt x="21767" y="14375"/>
                  <a:pt x="22044" y="14375"/>
                </a:cubicBezTo>
                <a:lnTo>
                  <a:pt x="25986" y="14375"/>
                </a:lnTo>
                <a:cubicBezTo>
                  <a:pt x="24880" y="15204"/>
                  <a:pt x="22807" y="16448"/>
                  <a:pt x="20595" y="16448"/>
                </a:cubicBezTo>
                <a:cubicBezTo>
                  <a:pt x="17831" y="16448"/>
                  <a:pt x="15481" y="14651"/>
                  <a:pt x="14580" y="13894"/>
                </a:cubicBezTo>
                <a:cubicBezTo>
                  <a:pt x="15481" y="13131"/>
                  <a:pt x="17831" y="11334"/>
                  <a:pt x="20595" y="11334"/>
                </a:cubicBezTo>
                <a:close/>
                <a:moveTo>
                  <a:pt x="13889" y="14585"/>
                </a:moveTo>
                <a:cubicBezTo>
                  <a:pt x="14652" y="15480"/>
                  <a:pt x="16449" y="17830"/>
                  <a:pt x="16449" y="20594"/>
                </a:cubicBezTo>
                <a:cubicBezTo>
                  <a:pt x="16449" y="22806"/>
                  <a:pt x="15205" y="24813"/>
                  <a:pt x="14375" y="25985"/>
                </a:cubicBezTo>
                <a:lnTo>
                  <a:pt x="14375" y="22048"/>
                </a:lnTo>
                <a:cubicBezTo>
                  <a:pt x="14375" y="21772"/>
                  <a:pt x="14165" y="21562"/>
                  <a:pt x="13889" y="21562"/>
                </a:cubicBezTo>
                <a:cubicBezTo>
                  <a:pt x="13612" y="21562"/>
                  <a:pt x="13408" y="21772"/>
                  <a:pt x="13408" y="22048"/>
                </a:cubicBezTo>
                <a:lnTo>
                  <a:pt x="13408" y="25985"/>
                </a:lnTo>
                <a:cubicBezTo>
                  <a:pt x="12579" y="24813"/>
                  <a:pt x="11335" y="22806"/>
                  <a:pt x="11335" y="20594"/>
                </a:cubicBezTo>
                <a:cubicBezTo>
                  <a:pt x="11335" y="17830"/>
                  <a:pt x="13131" y="15480"/>
                  <a:pt x="13889" y="14585"/>
                </a:cubicBezTo>
                <a:close/>
                <a:moveTo>
                  <a:pt x="13751" y="0"/>
                </a:moveTo>
                <a:cubicBezTo>
                  <a:pt x="13751" y="72"/>
                  <a:pt x="13751" y="72"/>
                  <a:pt x="13684" y="72"/>
                </a:cubicBezTo>
                <a:lnTo>
                  <a:pt x="13612" y="72"/>
                </a:lnTo>
                <a:cubicBezTo>
                  <a:pt x="13612" y="138"/>
                  <a:pt x="13612" y="138"/>
                  <a:pt x="13546" y="138"/>
                </a:cubicBezTo>
                <a:cubicBezTo>
                  <a:pt x="13408" y="348"/>
                  <a:pt x="10367" y="3389"/>
                  <a:pt x="10367" y="7187"/>
                </a:cubicBezTo>
                <a:cubicBezTo>
                  <a:pt x="10367" y="8293"/>
                  <a:pt x="10643" y="9399"/>
                  <a:pt x="10986" y="10300"/>
                </a:cubicBezTo>
                <a:lnTo>
                  <a:pt x="6082" y="5390"/>
                </a:lnTo>
                <a:cubicBezTo>
                  <a:pt x="5977" y="5288"/>
                  <a:pt x="5856" y="5237"/>
                  <a:pt x="5735" y="5237"/>
                </a:cubicBezTo>
                <a:cubicBezTo>
                  <a:pt x="5614" y="5237"/>
                  <a:pt x="5493" y="5288"/>
                  <a:pt x="5391" y="5390"/>
                </a:cubicBezTo>
                <a:cubicBezTo>
                  <a:pt x="5253" y="5601"/>
                  <a:pt x="5253" y="5877"/>
                  <a:pt x="5391" y="6082"/>
                </a:cubicBezTo>
                <a:lnTo>
                  <a:pt x="10295" y="10991"/>
                </a:lnTo>
                <a:cubicBezTo>
                  <a:pt x="9400" y="10643"/>
                  <a:pt x="8360" y="10366"/>
                  <a:pt x="7188" y="10366"/>
                </a:cubicBezTo>
                <a:cubicBezTo>
                  <a:pt x="3318" y="10366"/>
                  <a:pt x="277" y="13407"/>
                  <a:pt x="139" y="13545"/>
                </a:cubicBezTo>
                <a:lnTo>
                  <a:pt x="139" y="13617"/>
                </a:lnTo>
                <a:cubicBezTo>
                  <a:pt x="67" y="13617"/>
                  <a:pt x="67" y="13617"/>
                  <a:pt x="67" y="13683"/>
                </a:cubicBezTo>
                <a:lnTo>
                  <a:pt x="67" y="13755"/>
                </a:lnTo>
                <a:cubicBezTo>
                  <a:pt x="67" y="13822"/>
                  <a:pt x="67" y="13822"/>
                  <a:pt x="1" y="13894"/>
                </a:cubicBezTo>
                <a:cubicBezTo>
                  <a:pt x="67" y="13894"/>
                  <a:pt x="67" y="13960"/>
                  <a:pt x="67" y="13960"/>
                </a:cubicBezTo>
                <a:lnTo>
                  <a:pt x="67" y="14032"/>
                </a:lnTo>
                <a:lnTo>
                  <a:pt x="67" y="14098"/>
                </a:lnTo>
                <a:cubicBezTo>
                  <a:pt x="67" y="14098"/>
                  <a:pt x="139" y="14098"/>
                  <a:pt x="139" y="14170"/>
                </a:cubicBezTo>
                <a:lnTo>
                  <a:pt x="139" y="14236"/>
                </a:lnTo>
                <a:lnTo>
                  <a:pt x="205" y="14236"/>
                </a:lnTo>
                <a:cubicBezTo>
                  <a:pt x="344" y="14375"/>
                  <a:pt x="3384" y="17415"/>
                  <a:pt x="7188" y="17415"/>
                </a:cubicBezTo>
                <a:cubicBezTo>
                  <a:pt x="8360" y="17415"/>
                  <a:pt x="9400" y="17139"/>
                  <a:pt x="10295" y="16724"/>
                </a:cubicBezTo>
                <a:lnTo>
                  <a:pt x="10295" y="16724"/>
                </a:lnTo>
                <a:lnTo>
                  <a:pt x="5391" y="21700"/>
                </a:lnTo>
                <a:cubicBezTo>
                  <a:pt x="5253" y="21838"/>
                  <a:pt x="5253" y="22186"/>
                  <a:pt x="5391" y="22325"/>
                </a:cubicBezTo>
                <a:cubicBezTo>
                  <a:pt x="5529" y="22463"/>
                  <a:pt x="5596" y="22463"/>
                  <a:pt x="5734" y="22463"/>
                </a:cubicBezTo>
                <a:cubicBezTo>
                  <a:pt x="5872" y="22463"/>
                  <a:pt x="6010" y="22463"/>
                  <a:pt x="6082" y="22325"/>
                </a:cubicBezTo>
                <a:lnTo>
                  <a:pt x="10986" y="17415"/>
                </a:lnTo>
                <a:lnTo>
                  <a:pt x="10986" y="17415"/>
                </a:lnTo>
                <a:cubicBezTo>
                  <a:pt x="10643" y="18383"/>
                  <a:pt x="10367" y="19422"/>
                  <a:pt x="10367" y="20594"/>
                </a:cubicBezTo>
                <a:cubicBezTo>
                  <a:pt x="10367" y="24398"/>
                  <a:pt x="13408" y="27439"/>
                  <a:pt x="13546" y="27577"/>
                </a:cubicBezTo>
                <a:lnTo>
                  <a:pt x="13612" y="27643"/>
                </a:lnTo>
                <a:lnTo>
                  <a:pt x="13684" y="27643"/>
                </a:lnTo>
                <a:lnTo>
                  <a:pt x="13684" y="27715"/>
                </a:lnTo>
                <a:lnTo>
                  <a:pt x="14099" y="27715"/>
                </a:lnTo>
                <a:lnTo>
                  <a:pt x="14099" y="27643"/>
                </a:lnTo>
                <a:lnTo>
                  <a:pt x="14165" y="27643"/>
                </a:lnTo>
                <a:lnTo>
                  <a:pt x="14237" y="27577"/>
                </a:lnTo>
                <a:cubicBezTo>
                  <a:pt x="14375" y="27439"/>
                  <a:pt x="17416" y="24398"/>
                  <a:pt x="17416" y="20594"/>
                </a:cubicBezTo>
                <a:cubicBezTo>
                  <a:pt x="17416" y="19422"/>
                  <a:pt x="17140" y="18383"/>
                  <a:pt x="16791" y="17415"/>
                </a:cubicBezTo>
                <a:lnTo>
                  <a:pt x="16791" y="17415"/>
                </a:lnTo>
                <a:lnTo>
                  <a:pt x="21701" y="22325"/>
                </a:lnTo>
                <a:cubicBezTo>
                  <a:pt x="21767" y="22463"/>
                  <a:pt x="21905" y="22463"/>
                  <a:pt x="22044" y="22463"/>
                </a:cubicBezTo>
                <a:cubicBezTo>
                  <a:pt x="22182" y="22463"/>
                  <a:pt x="22254" y="22463"/>
                  <a:pt x="22392" y="22325"/>
                </a:cubicBezTo>
                <a:cubicBezTo>
                  <a:pt x="22530" y="22186"/>
                  <a:pt x="22530" y="21838"/>
                  <a:pt x="22392" y="21700"/>
                </a:cubicBezTo>
                <a:lnTo>
                  <a:pt x="17482" y="16724"/>
                </a:lnTo>
                <a:lnTo>
                  <a:pt x="17482" y="16724"/>
                </a:lnTo>
                <a:cubicBezTo>
                  <a:pt x="18384" y="17139"/>
                  <a:pt x="19417" y="17415"/>
                  <a:pt x="20595" y="17415"/>
                </a:cubicBezTo>
                <a:cubicBezTo>
                  <a:pt x="24465" y="17415"/>
                  <a:pt x="27506" y="14308"/>
                  <a:pt x="27644" y="14236"/>
                </a:cubicBezTo>
                <a:lnTo>
                  <a:pt x="27644" y="14170"/>
                </a:lnTo>
                <a:lnTo>
                  <a:pt x="27711" y="14098"/>
                </a:lnTo>
                <a:lnTo>
                  <a:pt x="27711" y="14032"/>
                </a:lnTo>
                <a:lnTo>
                  <a:pt x="27711" y="13960"/>
                </a:lnTo>
                <a:cubicBezTo>
                  <a:pt x="27782" y="13894"/>
                  <a:pt x="27782" y="13822"/>
                  <a:pt x="27711" y="13755"/>
                </a:cubicBezTo>
                <a:lnTo>
                  <a:pt x="27711" y="13683"/>
                </a:lnTo>
                <a:cubicBezTo>
                  <a:pt x="27711" y="13617"/>
                  <a:pt x="27711" y="13617"/>
                  <a:pt x="27644" y="13617"/>
                </a:cubicBezTo>
                <a:lnTo>
                  <a:pt x="27644" y="13545"/>
                </a:lnTo>
                <a:cubicBezTo>
                  <a:pt x="27506" y="13407"/>
                  <a:pt x="24465" y="10366"/>
                  <a:pt x="20595" y="10366"/>
                </a:cubicBezTo>
                <a:cubicBezTo>
                  <a:pt x="19417" y="10366"/>
                  <a:pt x="18384" y="10643"/>
                  <a:pt x="17482" y="10991"/>
                </a:cubicBezTo>
                <a:lnTo>
                  <a:pt x="22392" y="6082"/>
                </a:lnTo>
                <a:cubicBezTo>
                  <a:pt x="22530" y="5877"/>
                  <a:pt x="22530" y="5601"/>
                  <a:pt x="22392" y="5390"/>
                </a:cubicBezTo>
                <a:cubicBezTo>
                  <a:pt x="22287" y="5288"/>
                  <a:pt x="22165" y="5237"/>
                  <a:pt x="22044" y="5237"/>
                </a:cubicBezTo>
                <a:cubicBezTo>
                  <a:pt x="21923" y="5237"/>
                  <a:pt x="21803" y="5288"/>
                  <a:pt x="21701" y="5390"/>
                </a:cubicBezTo>
                <a:lnTo>
                  <a:pt x="16791" y="10300"/>
                </a:lnTo>
                <a:cubicBezTo>
                  <a:pt x="17140" y="9399"/>
                  <a:pt x="17416" y="8293"/>
                  <a:pt x="17416" y="7187"/>
                </a:cubicBezTo>
                <a:cubicBezTo>
                  <a:pt x="17416" y="3317"/>
                  <a:pt x="14375" y="276"/>
                  <a:pt x="14237" y="138"/>
                </a:cubicBezTo>
                <a:lnTo>
                  <a:pt x="14165" y="138"/>
                </a:lnTo>
                <a:lnTo>
                  <a:pt x="14165" y="72"/>
                </a:lnTo>
                <a:lnTo>
                  <a:pt x="14099" y="72"/>
                </a:lnTo>
                <a:cubicBezTo>
                  <a:pt x="14027" y="72"/>
                  <a:pt x="14027" y="72"/>
                  <a:pt x="1402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C39A4-D9FB-273A-EDC5-DB0B41BCB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8932631-AD3A-A3C5-6CAD-56E2AAEE668C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A6C8B8-4DF5-433D-A057-BB8E577E9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95" y="215591"/>
            <a:ext cx="7824995" cy="47777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999ED7-23ED-CAD3-A458-0CC1AF43AB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89" t="25514" r="55741" b="32499"/>
          <a:stretch/>
        </p:blipFill>
        <p:spPr>
          <a:xfrm>
            <a:off x="3717074" y="2271705"/>
            <a:ext cx="2334817" cy="105845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9869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EE2A9-6156-5F53-54AE-8E1C6D417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BDF2C02-6920-2D7B-43FA-E78A64330A4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857097-5D5C-0531-DE38-61904475C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95" y="215591"/>
            <a:ext cx="7824995" cy="47777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757238-E614-70E4-91E4-479AC21DA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822" y="3549295"/>
            <a:ext cx="4736672" cy="124573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0880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932F757-B11E-C24F-7E10-76E8370DBEE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7E76A2-1507-D22A-DF6E-850AA1177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94" y="0"/>
            <a:ext cx="86902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61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>
          <a:extLst>
            <a:ext uri="{FF2B5EF4-FFF2-40B4-BE49-F238E27FC236}">
              <a16:creationId xmlns:a16="http://schemas.microsoft.com/office/drawing/2014/main" id="{0EC520A8-24F8-9CE2-A579-7C33DFBB8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">
            <a:extLst>
              <a:ext uri="{FF2B5EF4-FFF2-40B4-BE49-F238E27FC236}">
                <a16:creationId xmlns:a16="http://schemas.microsoft.com/office/drawing/2014/main" id="{2A54665C-D209-31DD-9677-040CDD4FA2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6050" y="2734500"/>
            <a:ext cx="4383600" cy="1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Computer Software</a:t>
            </a:r>
            <a:endParaRPr dirty="0"/>
          </a:p>
        </p:txBody>
      </p:sp>
      <p:sp>
        <p:nvSpPr>
          <p:cNvPr id="325" name="Google Shape;325;p34">
            <a:extLst>
              <a:ext uri="{FF2B5EF4-FFF2-40B4-BE49-F238E27FC236}">
                <a16:creationId xmlns:a16="http://schemas.microsoft.com/office/drawing/2014/main" id="{E69DB26F-9ED3-17AD-A9DF-620F7A5623D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886049" y="1567200"/>
            <a:ext cx="1348267" cy="116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27" name="Google Shape;327;p34">
            <a:extLst>
              <a:ext uri="{FF2B5EF4-FFF2-40B4-BE49-F238E27FC236}">
                <a16:creationId xmlns:a16="http://schemas.microsoft.com/office/drawing/2014/main" id="{1861E6AA-AB19-5989-2813-1098CF428647}"/>
              </a:ext>
            </a:extLst>
          </p:cNvPr>
          <p:cNvSpPr/>
          <p:nvPr/>
        </p:nvSpPr>
        <p:spPr>
          <a:xfrm>
            <a:off x="5488925" y="4372338"/>
            <a:ext cx="2787000" cy="8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CA2C7E4-2876-4B2C-7330-5CDEC62AD040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l="23041" r="230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95185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C2225B0-146E-AB37-EA3B-6CE704495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61E8E9-A4CF-C10E-4A2D-F2A95AA19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" y="0"/>
            <a:ext cx="9138174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28D463-5BF8-3AD6-DBB6-5101694A60DC}"/>
              </a:ext>
            </a:extLst>
          </p:cNvPr>
          <p:cNvSpPr txBox="1"/>
          <p:nvPr/>
        </p:nvSpPr>
        <p:spPr>
          <a:xfrm>
            <a:off x="2978977" y="4329143"/>
            <a:ext cx="585417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bg1">
                <a:lumMod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rgbClr val="0B3A3B"/>
                </a:solidFill>
                <a:latin typeface="Arial Narrow" panose="020B0606020202030204" pitchFamily="34" charset="0"/>
              </a:rPr>
              <a:t>Start</a:t>
            </a:r>
            <a:endParaRPr lang="en-US" sz="1200" i="1" dirty="0">
              <a:solidFill>
                <a:srgbClr val="0B3A3B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82DF9B-5E79-551D-5D2D-A398E4069B68}"/>
              </a:ext>
            </a:extLst>
          </p:cNvPr>
          <p:cNvSpPr txBox="1"/>
          <p:nvPr/>
        </p:nvSpPr>
        <p:spPr>
          <a:xfrm>
            <a:off x="6320626" y="4602036"/>
            <a:ext cx="889987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bg1">
                <a:lumMod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rgbClr val="0B3A3B"/>
                </a:solidFill>
                <a:latin typeface="Arial Narrow" panose="020B0606020202030204" pitchFamily="34" charset="0"/>
              </a:rPr>
              <a:t>Taskbar</a:t>
            </a:r>
            <a:endParaRPr lang="en-US" sz="1200" i="1" dirty="0">
              <a:solidFill>
                <a:srgbClr val="0B3A3B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2E4301-6460-3CD9-D669-D5BF4C6267DD}"/>
              </a:ext>
            </a:extLst>
          </p:cNvPr>
          <p:cNvSpPr txBox="1"/>
          <p:nvPr/>
        </p:nvSpPr>
        <p:spPr>
          <a:xfrm>
            <a:off x="7472918" y="4417370"/>
            <a:ext cx="1555234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bg1">
                <a:lumMod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rgbClr val="0B3A3B"/>
                </a:solidFill>
                <a:latin typeface="Arial Narrow" panose="020B0606020202030204" pitchFamily="34" charset="0"/>
              </a:rPr>
              <a:t>Notification area</a:t>
            </a:r>
            <a:endParaRPr lang="en-US" sz="1200" i="1" dirty="0">
              <a:solidFill>
                <a:srgbClr val="0B3A3B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685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C0E43-130D-55A9-EE32-1557D3F33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manager (ctrl + shift + del)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C102DC-C578-1B37-8162-5AE91C98A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sz="1600" b="1" dirty="0"/>
              <a:t>Processes: </a:t>
            </a:r>
            <a:r>
              <a:rPr lang="en-US" sz="1600" dirty="0"/>
              <a:t>Shows active apps, background processes, Windows processes, and detailed information about CPU, RAM, data carrier, network, GPU and power levels. You can end or restart any process by right-clicking on it.</a:t>
            </a:r>
          </a:p>
          <a:p>
            <a:pPr algn="just"/>
            <a:r>
              <a:rPr lang="en-US" sz="1600" b="1" dirty="0"/>
              <a:t>Performance: </a:t>
            </a:r>
            <a:r>
              <a:rPr lang="en-US" sz="1600" dirty="0"/>
              <a:t>Displays a graphic showing how heavy the load on the CPU, RAM, data carrier or Wi-Fi is in real time.</a:t>
            </a:r>
          </a:p>
          <a:p>
            <a:pPr algn="just"/>
            <a:r>
              <a:rPr lang="en-US" sz="1600" b="1" dirty="0"/>
              <a:t>App history: </a:t>
            </a:r>
            <a:r>
              <a:rPr lang="en-US" sz="1600" dirty="0"/>
              <a:t>Shows you the resource usage history of apps in the current user account.</a:t>
            </a:r>
          </a:p>
          <a:p>
            <a:pPr algn="just"/>
            <a:r>
              <a:rPr lang="en-US" sz="1600" b="1" dirty="0"/>
              <a:t>Startup: </a:t>
            </a:r>
            <a:r>
              <a:rPr lang="en-US" sz="1600" dirty="0"/>
              <a:t>Displays current apps that automatically launch with every Windows 11 startup. You can also deinstall apps you’re not using to speed up Windows 11</a:t>
            </a:r>
          </a:p>
          <a:p>
            <a:pPr algn="just"/>
            <a:r>
              <a:rPr lang="en-US" sz="1600" b="1" dirty="0"/>
              <a:t>Users: </a:t>
            </a:r>
            <a:r>
              <a:rPr lang="en-US" sz="1600" dirty="0"/>
              <a:t>Shows all currently logged-in user accounts and their resource usage. </a:t>
            </a:r>
          </a:p>
          <a:p>
            <a:pPr algn="just"/>
            <a:r>
              <a:rPr lang="en-US" sz="1600" b="1" dirty="0"/>
              <a:t>Details: </a:t>
            </a:r>
            <a:r>
              <a:rPr lang="en-US" sz="1600" dirty="0"/>
              <a:t>Displays a list of all processes including name, status, CPU and description.</a:t>
            </a:r>
          </a:p>
          <a:p>
            <a:pPr algn="just"/>
            <a:r>
              <a:rPr lang="en-US" sz="1600" b="1" dirty="0"/>
              <a:t>Services: </a:t>
            </a:r>
            <a:r>
              <a:rPr lang="en-US" sz="1600" dirty="0"/>
              <a:t>Provides a list of all applications used for computer management. There’s a description of each app as well as information about its status, PID and application group.</a:t>
            </a:r>
          </a:p>
        </p:txBody>
      </p:sp>
    </p:spTree>
    <p:extLst>
      <p:ext uri="{BB962C8B-B14F-4D97-AF65-F5344CB8AC3E}">
        <p14:creationId xmlns:p14="http://schemas.microsoft.com/office/powerpoint/2010/main" val="2479847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4A164-5EC3-4B67-2A56-1072DA510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AE64D1-D4E5-792C-3AD8-F573172953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4BF19E-0093-A9FD-2A2A-297A06174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736"/>
            <a:ext cx="9150569" cy="559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755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4E033-9FF1-CE45-CF61-73A195200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( win + </a:t>
            </a:r>
            <a:r>
              <a:rPr lang="en-US" dirty="0" err="1"/>
              <a:t>i</a:t>
            </a:r>
            <a:r>
              <a:rPr lang="en-US" dirty="0"/>
              <a:t> 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FB1F92-94F1-1E05-CB5F-22F35D0BA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050341"/>
            <a:ext cx="7704000" cy="461700"/>
          </a:xfrm>
        </p:spPr>
        <p:txBody>
          <a:bodyPr/>
          <a:lstStyle/>
          <a:p>
            <a:pPr marL="152400" indent="0">
              <a:buNone/>
            </a:pPr>
            <a:r>
              <a:rPr lang="en-US" sz="1400" dirty="0"/>
              <a:t>Settings is the main application to customize and manage Windows settings. It allows users to adjust their user preferences, configure their operating system, and manage their connected devices.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B80857-7E1B-B10F-FE73-07B032A407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88" b="1928"/>
          <a:stretch/>
        </p:blipFill>
        <p:spPr>
          <a:xfrm>
            <a:off x="1911291" y="1705326"/>
            <a:ext cx="5321418" cy="298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434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FF1D6-63E6-BE7E-7694-5E87E4B3B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2A80F-2F50-665F-5A9D-AE590A242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592" y="1129993"/>
            <a:ext cx="5958647" cy="352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35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25B6A-9C88-62EB-4316-905B9B12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Commands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67ACC0-A2C0-CE9A-25BA-199D8B79E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205" y="1213892"/>
            <a:ext cx="6311590" cy="336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142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99" name="Google Shape;299;p32"/>
          <p:cNvSpPr txBox="1">
            <a:spLocks noGrp="1"/>
          </p:cNvSpPr>
          <p:nvPr>
            <p:ph type="title" idx="2"/>
          </p:nvPr>
        </p:nvSpPr>
        <p:spPr>
          <a:xfrm>
            <a:off x="720000" y="168152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00" name="Google Shape;300;p32"/>
          <p:cNvSpPr txBox="1">
            <a:spLocks noGrp="1"/>
          </p:cNvSpPr>
          <p:nvPr>
            <p:ph type="title" idx="3"/>
          </p:nvPr>
        </p:nvSpPr>
        <p:spPr>
          <a:xfrm>
            <a:off x="4822979" y="1681504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01" name="Google Shape;301;p32"/>
          <p:cNvSpPr txBox="1">
            <a:spLocks noGrp="1"/>
          </p:cNvSpPr>
          <p:nvPr>
            <p:ph type="title" idx="4"/>
          </p:nvPr>
        </p:nvSpPr>
        <p:spPr>
          <a:xfrm>
            <a:off x="720000" y="262681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02" name="Google Shape;302;p32"/>
          <p:cNvSpPr txBox="1">
            <a:spLocks noGrp="1"/>
          </p:cNvSpPr>
          <p:nvPr>
            <p:ph type="title" idx="5"/>
          </p:nvPr>
        </p:nvSpPr>
        <p:spPr>
          <a:xfrm>
            <a:off x="4822979" y="262681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03" name="Google Shape;303;p32"/>
          <p:cNvSpPr txBox="1">
            <a:spLocks noGrp="1"/>
          </p:cNvSpPr>
          <p:nvPr>
            <p:ph type="title" idx="6"/>
          </p:nvPr>
        </p:nvSpPr>
        <p:spPr>
          <a:xfrm>
            <a:off x="720000" y="357214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04" name="Google Shape;304;p32"/>
          <p:cNvSpPr txBox="1">
            <a:spLocks noGrp="1"/>
          </p:cNvSpPr>
          <p:nvPr>
            <p:ph type="title" idx="7"/>
          </p:nvPr>
        </p:nvSpPr>
        <p:spPr>
          <a:xfrm>
            <a:off x="4822979" y="3572129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05" name="Google Shape;305;p32"/>
          <p:cNvSpPr txBox="1">
            <a:spLocks noGrp="1"/>
          </p:cNvSpPr>
          <p:nvPr>
            <p:ph type="subTitle" idx="1"/>
          </p:nvPr>
        </p:nvSpPr>
        <p:spPr>
          <a:xfrm>
            <a:off x="1454700" y="1681525"/>
            <a:ext cx="2643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06" name="Google Shape;306;p32"/>
          <p:cNvSpPr txBox="1">
            <a:spLocks noGrp="1"/>
          </p:cNvSpPr>
          <p:nvPr>
            <p:ph type="subTitle" idx="8"/>
          </p:nvPr>
        </p:nvSpPr>
        <p:spPr>
          <a:xfrm>
            <a:off x="1454699" y="2626838"/>
            <a:ext cx="2760459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Computer Hardware</a:t>
            </a:r>
          </a:p>
        </p:txBody>
      </p:sp>
      <p:sp>
        <p:nvSpPr>
          <p:cNvPr id="307" name="Google Shape;307;p32"/>
          <p:cNvSpPr txBox="1">
            <a:spLocks noGrp="1"/>
          </p:cNvSpPr>
          <p:nvPr>
            <p:ph type="subTitle" idx="13"/>
          </p:nvPr>
        </p:nvSpPr>
        <p:spPr>
          <a:xfrm>
            <a:off x="5557679" y="1681525"/>
            <a:ext cx="2643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Programming</a:t>
            </a:r>
          </a:p>
        </p:txBody>
      </p:sp>
      <p:sp>
        <p:nvSpPr>
          <p:cNvPr id="308" name="Google Shape;308;p32"/>
          <p:cNvSpPr txBox="1">
            <a:spLocks noGrp="1"/>
          </p:cNvSpPr>
          <p:nvPr>
            <p:ph type="subTitle" idx="14"/>
          </p:nvPr>
        </p:nvSpPr>
        <p:spPr>
          <a:xfrm>
            <a:off x="5557678" y="2626829"/>
            <a:ext cx="3088235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Programming Roadmap</a:t>
            </a:r>
            <a:endParaRPr dirty="0"/>
          </a:p>
        </p:txBody>
      </p:sp>
      <p:sp>
        <p:nvSpPr>
          <p:cNvPr id="309" name="Google Shape;309;p32"/>
          <p:cNvSpPr txBox="1">
            <a:spLocks noGrp="1"/>
          </p:cNvSpPr>
          <p:nvPr>
            <p:ph type="subTitle" idx="15"/>
          </p:nvPr>
        </p:nvSpPr>
        <p:spPr>
          <a:xfrm>
            <a:off x="5557679" y="3572150"/>
            <a:ext cx="2643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Resources</a:t>
            </a:r>
            <a:endParaRPr dirty="0"/>
          </a:p>
        </p:txBody>
      </p:sp>
      <p:sp>
        <p:nvSpPr>
          <p:cNvPr id="310" name="Google Shape;310;p32"/>
          <p:cNvSpPr txBox="1">
            <a:spLocks noGrp="1"/>
          </p:cNvSpPr>
          <p:nvPr>
            <p:ph type="subTitle" idx="9"/>
          </p:nvPr>
        </p:nvSpPr>
        <p:spPr>
          <a:xfrm>
            <a:off x="1454699" y="3572150"/>
            <a:ext cx="3591301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/>
              <a:t>Computer Software</a:t>
            </a:r>
          </a:p>
        </p:txBody>
      </p:sp>
      <p:cxnSp>
        <p:nvCxnSpPr>
          <p:cNvPr id="311" name="Google Shape;311;p32"/>
          <p:cNvCxnSpPr/>
          <p:nvPr/>
        </p:nvCxnSpPr>
        <p:spPr>
          <a:xfrm>
            <a:off x="4578550" y="1434025"/>
            <a:ext cx="0" cy="2833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3725C-5754-DB75-C6ED-6D916AB3A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Commands: Get-Help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E19E1C-B73C-9778-0D44-A192D3141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242" y="1072643"/>
            <a:ext cx="6411515" cy="338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62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EA5BF-E1C2-CC7C-E7A1-98D4CE1D9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Commands: Get-History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2EFA60-BFE7-E993-A275-59AC9C810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981" y="1061865"/>
            <a:ext cx="5557774" cy="344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03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1F22F-3C1C-787B-091D-2AFCA4A40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Commands: Get-Service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F6ED8-5519-64F2-EC0B-BEDFDA114C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2683"/>
          <a:stretch/>
        </p:blipFill>
        <p:spPr>
          <a:xfrm>
            <a:off x="2141034" y="1144896"/>
            <a:ext cx="4861932" cy="350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74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711D7-6A86-7EF7-AA0D-F7C8602AE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5A8362-AA16-066D-EBC0-53D52B2828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2429" y="1139549"/>
            <a:ext cx="7851571" cy="461700"/>
          </a:xfrm>
        </p:spPr>
        <p:txBody>
          <a:bodyPr/>
          <a:lstStyle/>
          <a:p>
            <a:pPr marL="152400" indent="0" algn="just">
              <a:lnSpc>
                <a:spcPct val="150000"/>
              </a:lnSpc>
              <a:buNone/>
            </a:pPr>
            <a:r>
              <a:rPr lang="en-US" sz="1400" b="0" i="0" dirty="0">
                <a:solidFill>
                  <a:srgbClr val="E8E8E8"/>
                </a:solidFill>
                <a:effectLst/>
                <a:latin typeface="Google Sans"/>
              </a:rPr>
              <a:t>A batch file is </a:t>
            </a:r>
            <a:r>
              <a:rPr lang="en-US" sz="1400" b="0" i="0" dirty="0">
                <a:solidFill>
                  <a:srgbClr val="FFFFFF"/>
                </a:solidFill>
                <a:effectLst/>
                <a:latin typeface="Google Sans"/>
              </a:rPr>
              <a:t>a type of script file commonly used in Windows operating systems</a:t>
            </a:r>
            <a:r>
              <a:rPr lang="en-US" sz="1400" b="0" i="0" dirty="0">
                <a:solidFill>
                  <a:srgbClr val="E8E8E8"/>
                </a:solidFill>
                <a:effectLst/>
                <a:latin typeface="Google Sans"/>
              </a:rPr>
              <a:t>. It contains a series of commands that are executed in sequence when the file is run. The steps of creating a batch file are:</a:t>
            </a:r>
          </a:p>
          <a:p>
            <a:pPr marL="4953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rgbClr val="E8E8E8"/>
                </a:solidFill>
                <a:latin typeface="Google Sans"/>
              </a:rPr>
              <a:t>Open Notepad (or any editor)</a:t>
            </a:r>
          </a:p>
          <a:p>
            <a:pPr marL="4953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solidFill>
                  <a:srgbClr val="E8E8E8"/>
                </a:solidFill>
                <a:latin typeface="Google Sans"/>
              </a:rPr>
              <a:t>Type the following lines in the text file and save it in .bat format:</a:t>
            </a:r>
          </a:p>
          <a:p>
            <a:pPr marL="609600" lvl="1" indent="0" algn="just">
              <a:lnSpc>
                <a:spcPct val="150000"/>
              </a:lnSpc>
              <a:buNone/>
            </a:pPr>
            <a:r>
              <a:rPr lang="en-US" dirty="0">
                <a:solidFill>
                  <a:srgbClr val="E8E8E8"/>
                </a:solidFill>
                <a:latin typeface="Google Sans"/>
              </a:rPr>
              <a:t>@ECHO OFF  </a:t>
            </a:r>
            <a:r>
              <a:rPr lang="en-US" i="1" u="sng" dirty="0">
                <a:solidFill>
                  <a:schemeClr val="bg2">
                    <a:lumMod val="75000"/>
                    <a:lumOff val="25000"/>
                  </a:schemeClr>
                </a:solidFill>
                <a:latin typeface="Google Sans"/>
              </a:rPr>
              <a:t>(Shows the message on a clean line disabling the display prompt)</a:t>
            </a:r>
          </a:p>
          <a:p>
            <a:pPr marL="609600" lvl="1" indent="0" algn="just">
              <a:lnSpc>
                <a:spcPct val="150000"/>
              </a:lnSpc>
              <a:buNone/>
            </a:pPr>
            <a:r>
              <a:rPr lang="en-US" dirty="0">
                <a:solidFill>
                  <a:srgbClr val="E8E8E8"/>
                </a:solidFill>
                <a:latin typeface="Google Sans"/>
              </a:rPr>
              <a:t>ECHO Hello World! </a:t>
            </a:r>
            <a:r>
              <a:rPr lang="en-US" i="1" u="sng" dirty="0">
                <a:solidFill>
                  <a:schemeClr val="bg2">
                    <a:lumMod val="75000"/>
                    <a:lumOff val="25000"/>
                  </a:schemeClr>
                </a:solidFill>
                <a:latin typeface="Google Sans"/>
              </a:rPr>
              <a:t>(Your command)</a:t>
            </a:r>
          </a:p>
          <a:p>
            <a:pPr marL="609600" lvl="1" indent="0" algn="just">
              <a:lnSpc>
                <a:spcPct val="150000"/>
              </a:lnSpc>
              <a:buNone/>
            </a:pPr>
            <a:r>
              <a:rPr lang="en-US" dirty="0">
                <a:solidFill>
                  <a:srgbClr val="E8E8E8"/>
                </a:solidFill>
                <a:latin typeface="Google Sans"/>
              </a:rPr>
              <a:t>PAUSE </a:t>
            </a:r>
            <a:r>
              <a:rPr lang="en-US" i="1" u="sng" dirty="0">
                <a:solidFill>
                  <a:schemeClr val="bg2">
                    <a:lumMod val="75000"/>
                    <a:lumOff val="25000"/>
                  </a:schemeClr>
                </a:solidFill>
                <a:latin typeface="Google Sans"/>
              </a:rPr>
              <a:t>(Allows the window to stay open after the command has been executed)</a:t>
            </a:r>
            <a:endParaRPr lang="en-US" i="1" u="sng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FF3C16-B07C-331B-8781-1CD2DEB42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075" y="3427318"/>
            <a:ext cx="2475735" cy="1398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67B16F-B90C-68B1-DBDB-3129FFEFA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034" y="3427318"/>
            <a:ext cx="2694576" cy="142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27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 Software</a:t>
            </a:r>
            <a:endParaRPr dirty="0"/>
          </a:p>
        </p:txBody>
      </p:sp>
      <p:sp>
        <p:nvSpPr>
          <p:cNvPr id="458" name="Google Shape;458;p43"/>
          <p:cNvSpPr txBox="1"/>
          <p:nvPr/>
        </p:nvSpPr>
        <p:spPr>
          <a:xfrm>
            <a:off x="3421401" y="1471873"/>
            <a:ext cx="17571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rPr>
              <a:t>Browser</a:t>
            </a:r>
            <a:endParaRPr sz="2000" dirty="0">
              <a:solidFill>
                <a:schemeClr val="dk1"/>
              </a:solidFill>
              <a:latin typeface="Libre Caslon Text"/>
              <a:ea typeface="Libre Caslon Text"/>
              <a:cs typeface="Libre Caslon Text"/>
              <a:sym typeface="Libre Caslon Text"/>
            </a:endParaRPr>
          </a:p>
        </p:txBody>
      </p:sp>
      <p:sp>
        <p:nvSpPr>
          <p:cNvPr id="459" name="Google Shape;459;p43"/>
          <p:cNvSpPr txBox="1"/>
          <p:nvPr/>
        </p:nvSpPr>
        <p:spPr>
          <a:xfrm>
            <a:off x="3295018" y="2544375"/>
            <a:ext cx="2363392" cy="45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rPr>
              <a:t>Microsoft Office</a:t>
            </a:r>
            <a:endParaRPr sz="2000" dirty="0">
              <a:solidFill>
                <a:schemeClr val="dk1"/>
              </a:solidFill>
              <a:latin typeface="Libre Caslon Text"/>
              <a:ea typeface="Libre Caslon Text"/>
              <a:cs typeface="Libre Caslon Text"/>
              <a:sym typeface="Libre Caslon Text"/>
            </a:endParaRPr>
          </a:p>
        </p:txBody>
      </p:sp>
      <p:sp>
        <p:nvSpPr>
          <p:cNvPr id="461" name="Google Shape;461;p43"/>
          <p:cNvSpPr txBox="1"/>
          <p:nvPr/>
        </p:nvSpPr>
        <p:spPr>
          <a:xfrm>
            <a:off x="6302381" y="1471873"/>
            <a:ext cx="17571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rPr>
              <a:t>Antivirous</a:t>
            </a:r>
            <a:endParaRPr sz="2000" dirty="0">
              <a:solidFill>
                <a:schemeClr val="dk1"/>
              </a:solidFill>
              <a:latin typeface="Libre Caslon Text"/>
              <a:ea typeface="Libre Caslon Text"/>
              <a:cs typeface="Libre Caslon Text"/>
              <a:sym typeface="Libre Caslon Text"/>
            </a:endParaRPr>
          </a:p>
        </p:txBody>
      </p:sp>
      <p:sp>
        <p:nvSpPr>
          <p:cNvPr id="462" name="Google Shape;462;p43"/>
          <p:cNvSpPr txBox="1"/>
          <p:nvPr/>
        </p:nvSpPr>
        <p:spPr>
          <a:xfrm>
            <a:off x="6302380" y="2574110"/>
            <a:ext cx="2417874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rPr>
              <a:t>Programming IDE</a:t>
            </a:r>
            <a:endParaRPr sz="2000" dirty="0">
              <a:solidFill>
                <a:schemeClr val="dk1"/>
              </a:solidFill>
              <a:latin typeface="Libre Caslon Text"/>
              <a:ea typeface="Libre Caslon Text"/>
              <a:cs typeface="Libre Caslon Text"/>
              <a:sym typeface="Libre Caslon Text"/>
            </a:endParaRPr>
          </a:p>
        </p:txBody>
      </p:sp>
      <p:sp>
        <p:nvSpPr>
          <p:cNvPr id="464" name="Google Shape;464;p43"/>
          <p:cNvSpPr txBox="1"/>
          <p:nvPr/>
        </p:nvSpPr>
        <p:spPr>
          <a:xfrm>
            <a:off x="3421401" y="1805060"/>
            <a:ext cx="1757100" cy="56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Chrome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Firefox</a:t>
            </a:r>
            <a:endParaRPr sz="1200" dirty="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65" name="Google Shape;465;p43"/>
          <p:cNvSpPr txBox="1"/>
          <p:nvPr/>
        </p:nvSpPr>
        <p:spPr>
          <a:xfrm>
            <a:off x="3406541" y="2912824"/>
            <a:ext cx="1757100" cy="72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Word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Excel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Power Point</a:t>
            </a:r>
          </a:p>
        </p:txBody>
      </p:sp>
      <p:sp>
        <p:nvSpPr>
          <p:cNvPr id="467" name="Google Shape;467;p43"/>
          <p:cNvSpPr txBox="1"/>
          <p:nvPr/>
        </p:nvSpPr>
        <p:spPr>
          <a:xfrm>
            <a:off x="6302381" y="1829459"/>
            <a:ext cx="1757100" cy="56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ESET NOD32</a:t>
            </a:r>
            <a:endParaRPr lang="en-US" sz="1200" dirty="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KASPERSKY</a:t>
            </a:r>
            <a:endParaRPr lang="fa-IR" sz="1200" dirty="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68" name="Google Shape;468;p43"/>
          <p:cNvSpPr txBox="1"/>
          <p:nvPr/>
        </p:nvSpPr>
        <p:spPr>
          <a:xfrm>
            <a:off x="6302381" y="2956123"/>
            <a:ext cx="1757100" cy="60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Visual studio code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PyCharm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PHPstorm</a:t>
            </a:r>
            <a:r>
              <a:rPr lang="en-US" sz="1200" dirty="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sz="1200" dirty="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97" name="Google Shape;497;p43"/>
          <p:cNvSpPr/>
          <p:nvPr/>
        </p:nvSpPr>
        <p:spPr>
          <a:xfrm>
            <a:off x="1102101" y="1516360"/>
            <a:ext cx="1452181" cy="2770860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rgbClr val="9090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8" name="Google Shape;498;p43"/>
          <p:cNvGrpSpPr/>
          <p:nvPr/>
        </p:nvGrpSpPr>
        <p:grpSpPr>
          <a:xfrm>
            <a:off x="1027671" y="1357095"/>
            <a:ext cx="1600831" cy="3249409"/>
            <a:chOff x="5186401" y="494525"/>
            <a:chExt cx="1834973" cy="3724678"/>
          </a:xfrm>
        </p:grpSpPr>
        <p:sp>
          <p:nvSpPr>
            <p:cNvPr id="499" name="Google Shape;499;p43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3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6E58BA0-E2A8-1200-E2A4-95F7AFCF0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40069" t="2101" r="30334" b="-2101"/>
          <a:stretch/>
        </p:blipFill>
        <p:spPr>
          <a:xfrm>
            <a:off x="1101276" y="1523911"/>
            <a:ext cx="1456763" cy="27708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pSp>
        <p:nvGrpSpPr>
          <p:cNvPr id="17" name="Google Shape;709;p50">
            <a:extLst>
              <a:ext uri="{FF2B5EF4-FFF2-40B4-BE49-F238E27FC236}">
                <a16:creationId xmlns:a16="http://schemas.microsoft.com/office/drawing/2014/main" id="{E5CD0E09-ADF1-8BF3-B97D-0194E1180414}"/>
              </a:ext>
            </a:extLst>
          </p:cNvPr>
          <p:cNvGrpSpPr/>
          <p:nvPr/>
        </p:nvGrpSpPr>
        <p:grpSpPr>
          <a:xfrm>
            <a:off x="2953379" y="1544907"/>
            <a:ext cx="414675" cy="431300"/>
            <a:chOff x="4712150" y="3311900"/>
            <a:chExt cx="414675" cy="431300"/>
          </a:xfrm>
        </p:grpSpPr>
        <p:sp>
          <p:nvSpPr>
            <p:cNvPr id="18" name="Google Shape;710;p50">
              <a:extLst>
                <a:ext uri="{FF2B5EF4-FFF2-40B4-BE49-F238E27FC236}">
                  <a16:creationId xmlns:a16="http://schemas.microsoft.com/office/drawing/2014/main" id="{1A9331F0-9E55-12F8-973A-A4FEE9B7C3CE}"/>
                </a:ext>
              </a:extLst>
            </p:cNvPr>
            <p:cNvSpPr/>
            <p:nvPr/>
          </p:nvSpPr>
          <p:spPr>
            <a:xfrm>
              <a:off x="4765025" y="3336750"/>
              <a:ext cx="36375" cy="36375"/>
            </a:xfrm>
            <a:custGeom>
              <a:avLst/>
              <a:gdLst/>
              <a:ahLst/>
              <a:cxnLst/>
              <a:rect l="l" t="t" r="r" b="b"/>
              <a:pathLst>
                <a:path w="1455" h="1455" extrusionOk="0">
                  <a:moveTo>
                    <a:pt x="725" y="0"/>
                  </a:moveTo>
                  <a:cubicBezTo>
                    <a:pt x="328" y="0"/>
                    <a:pt x="1" y="328"/>
                    <a:pt x="1" y="725"/>
                  </a:cubicBezTo>
                  <a:cubicBezTo>
                    <a:pt x="1" y="1121"/>
                    <a:pt x="328" y="1454"/>
                    <a:pt x="725" y="1454"/>
                  </a:cubicBezTo>
                  <a:cubicBezTo>
                    <a:pt x="1122" y="1454"/>
                    <a:pt x="1455" y="1121"/>
                    <a:pt x="1455" y="725"/>
                  </a:cubicBezTo>
                  <a:cubicBezTo>
                    <a:pt x="1455" y="328"/>
                    <a:pt x="1122" y="0"/>
                    <a:pt x="7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11;p50">
              <a:extLst>
                <a:ext uri="{FF2B5EF4-FFF2-40B4-BE49-F238E27FC236}">
                  <a16:creationId xmlns:a16="http://schemas.microsoft.com/office/drawing/2014/main" id="{246B7C8E-5DDE-17A0-27DC-B5E52C7B4C40}"/>
                </a:ext>
              </a:extLst>
            </p:cNvPr>
            <p:cNvSpPr/>
            <p:nvPr/>
          </p:nvSpPr>
          <p:spPr>
            <a:xfrm>
              <a:off x="4819475" y="3336750"/>
              <a:ext cx="36375" cy="36375"/>
            </a:xfrm>
            <a:custGeom>
              <a:avLst/>
              <a:gdLst/>
              <a:ahLst/>
              <a:cxnLst/>
              <a:rect l="l" t="t" r="r" b="b"/>
              <a:pathLst>
                <a:path w="1455" h="1455" extrusionOk="0">
                  <a:moveTo>
                    <a:pt x="731" y="0"/>
                  </a:moveTo>
                  <a:cubicBezTo>
                    <a:pt x="334" y="0"/>
                    <a:pt x="1" y="328"/>
                    <a:pt x="1" y="725"/>
                  </a:cubicBezTo>
                  <a:cubicBezTo>
                    <a:pt x="1" y="1121"/>
                    <a:pt x="334" y="1454"/>
                    <a:pt x="731" y="1454"/>
                  </a:cubicBezTo>
                  <a:cubicBezTo>
                    <a:pt x="1127" y="1454"/>
                    <a:pt x="1455" y="1121"/>
                    <a:pt x="1455" y="725"/>
                  </a:cubicBezTo>
                  <a:cubicBezTo>
                    <a:pt x="1455" y="328"/>
                    <a:pt x="1127" y="0"/>
                    <a:pt x="7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12;p50">
              <a:extLst>
                <a:ext uri="{FF2B5EF4-FFF2-40B4-BE49-F238E27FC236}">
                  <a16:creationId xmlns:a16="http://schemas.microsoft.com/office/drawing/2014/main" id="{8EF2D9EA-DE27-6F5C-3BB3-9FAA239CD071}"/>
                </a:ext>
              </a:extLst>
            </p:cNvPr>
            <p:cNvSpPr/>
            <p:nvPr/>
          </p:nvSpPr>
          <p:spPr>
            <a:xfrm>
              <a:off x="4874075" y="3336750"/>
              <a:ext cx="36375" cy="36375"/>
            </a:xfrm>
            <a:custGeom>
              <a:avLst/>
              <a:gdLst/>
              <a:ahLst/>
              <a:cxnLst/>
              <a:rect l="l" t="t" r="r" b="b"/>
              <a:pathLst>
                <a:path w="1455" h="1455" extrusionOk="0">
                  <a:moveTo>
                    <a:pt x="725" y="0"/>
                  </a:moveTo>
                  <a:cubicBezTo>
                    <a:pt x="328" y="0"/>
                    <a:pt x="0" y="328"/>
                    <a:pt x="0" y="725"/>
                  </a:cubicBezTo>
                  <a:cubicBezTo>
                    <a:pt x="0" y="1121"/>
                    <a:pt x="328" y="1454"/>
                    <a:pt x="725" y="1454"/>
                  </a:cubicBezTo>
                  <a:cubicBezTo>
                    <a:pt x="1121" y="1454"/>
                    <a:pt x="1454" y="1121"/>
                    <a:pt x="1454" y="725"/>
                  </a:cubicBezTo>
                  <a:cubicBezTo>
                    <a:pt x="1454" y="328"/>
                    <a:pt x="1121" y="0"/>
                    <a:pt x="7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13;p50">
              <a:extLst>
                <a:ext uri="{FF2B5EF4-FFF2-40B4-BE49-F238E27FC236}">
                  <a16:creationId xmlns:a16="http://schemas.microsoft.com/office/drawing/2014/main" id="{0945414C-B82C-0446-D105-8FD309A8117D}"/>
                </a:ext>
              </a:extLst>
            </p:cNvPr>
            <p:cNvSpPr/>
            <p:nvPr/>
          </p:nvSpPr>
          <p:spPr>
            <a:xfrm>
              <a:off x="4802975" y="3430100"/>
              <a:ext cx="69400" cy="123050"/>
            </a:xfrm>
            <a:custGeom>
              <a:avLst/>
              <a:gdLst/>
              <a:ahLst/>
              <a:cxnLst/>
              <a:rect l="l" t="t" r="r" b="b"/>
              <a:pathLst>
                <a:path w="2776" h="4922" extrusionOk="0">
                  <a:moveTo>
                    <a:pt x="2471" y="0"/>
                  </a:moveTo>
                  <a:cubicBezTo>
                    <a:pt x="2396" y="0"/>
                    <a:pt x="2313" y="33"/>
                    <a:pt x="2247" y="99"/>
                  </a:cubicBezTo>
                  <a:lnTo>
                    <a:pt x="69" y="2278"/>
                  </a:lnTo>
                  <a:cubicBezTo>
                    <a:pt x="0" y="2346"/>
                    <a:pt x="0" y="2542"/>
                    <a:pt x="69" y="2674"/>
                  </a:cubicBezTo>
                  <a:lnTo>
                    <a:pt x="2247" y="4858"/>
                  </a:lnTo>
                  <a:cubicBezTo>
                    <a:pt x="2316" y="4858"/>
                    <a:pt x="2379" y="4921"/>
                    <a:pt x="2448" y="4921"/>
                  </a:cubicBezTo>
                  <a:cubicBezTo>
                    <a:pt x="2511" y="4921"/>
                    <a:pt x="2644" y="4858"/>
                    <a:pt x="2644" y="4858"/>
                  </a:cubicBezTo>
                  <a:cubicBezTo>
                    <a:pt x="2776" y="4725"/>
                    <a:pt x="2776" y="4525"/>
                    <a:pt x="2644" y="4461"/>
                  </a:cubicBezTo>
                  <a:lnTo>
                    <a:pt x="661" y="2479"/>
                  </a:lnTo>
                  <a:lnTo>
                    <a:pt x="2644" y="496"/>
                  </a:lnTo>
                  <a:cubicBezTo>
                    <a:pt x="2776" y="364"/>
                    <a:pt x="2776" y="163"/>
                    <a:pt x="2644" y="99"/>
                  </a:cubicBezTo>
                  <a:cubicBezTo>
                    <a:pt x="2612" y="33"/>
                    <a:pt x="2546" y="0"/>
                    <a:pt x="24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14;p50">
              <a:extLst>
                <a:ext uri="{FF2B5EF4-FFF2-40B4-BE49-F238E27FC236}">
                  <a16:creationId xmlns:a16="http://schemas.microsoft.com/office/drawing/2014/main" id="{4A932874-EABA-765D-4FC0-09B479B0CB9E}"/>
                </a:ext>
              </a:extLst>
            </p:cNvPr>
            <p:cNvSpPr/>
            <p:nvPr/>
          </p:nvSpPr>
          <p:spPr>
            <a:xfrm>
              <a:off x="4966600" y="3430100"/>
              <a:ext cx="69400" cy="123050"/>
            </a:xfrm>
            <a:custGeom>
              <a:avLst/>
              <a:gdLst/>
              <a:ahLst/>
              <a:cxnLst/>
              <a:rect l="l" t="t" r="r" b="b"/>
              <a:pathLst>
                <a:path w="2776" h="4922" extrusionOk="0">
                  <a:moveTo>
                    <a:pt x="296" y="0"/>
                  </a:moveTo>
                  <a:cubicBezTo>
                    <a:pt x="230" y="0"/>
                    <a:pt x="164" y="33"/>
                    <a:pt x="132" y="99"/>
                  </a:cubicBezTo>
                  <a:cubicBezTo>
                    <a:pt x="0" y="163"/>
                    <a:pt x="0" y="364"/>
                    <a:pt x="132" y="496"/>
                  </a:cubicBezTo>
                  <a:lnTo>
                    <a:pt x="2115" y="2479"/>
                  </a:lnTo>
                  <a:lnTo>
                    <a:pt x="132" y="4461"/>
                  </a:lnTo>
                  <a:cubicBezTo>
                    <a:pt x="0" y="4525"/>
                    <a:pt x="0" y="4725"/>
                    <a:pt x="132" y="4858"/>
                  </a:cubicBezTo>
                  <a:cubicBezTo>
                    <a:pt x="132" y="4858"/>
                    <a:pt x="196" y="4921"/>
                    <a:pt x="265" y="4921"/>
                  </a:cubicBezTo>
                  <a:cubicBezTo>
                    <a:pt x="328" y="4921"/>
                    <a:pt x="460" y="4858"/>
                    <a:pt x="460" y="4858"/>
                  </a:cubicBezTo>
                  <a:lnTo>
                    <a:pt x="2644" y="2674"/>
                  </a:lnTo>
                  <a:cubicBezTo>
                    <a:pt x="2776" y="2542"/>
                    <a:pt x="2776" y="2346"/>
                    <a:pt x="2644" y="2278"/>
                  </a:cubicBezTo>
                  <a:lnTo>
                    <a:pt x="460" y="99"/>
                  </a:lnTo>
                  <a:cubicBezTo>
                    <a:pt x="429" y="33"/>
                    <a:pt x="362" y="0"/>
                    <a:pt x="2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15;p50">
              <a:extLst>
                <a:ext uri="{FF2B5EF4-FFF2-40B4-BE49-F238E27FC236}">
                  <a16:creationId xmlns:a16="http://schemas.microsoft.com/office/drawing/2014/main" id="{1DD38CAE-34F9-9656-544F-A3A02D8CDB5E}"/>
                </a:ext>
              </a:extLst>
            </p:cNvPr>
            <p:cNvSpPr/>
            <p:nvPr/>
          </p:nvSpPr>
          <p:spPr>
            <a:xfrm>
              <a:off x="4893900" y="3430225"/>
              <a:ext cx="61100" cy="122925"/>
            </a:xfrm>
            <a:custGeom>
              <a:avLst/>
              <a:gdLst/>
              <a:ahLst/>
              <a:cxnLst/>
              <a:rect l="l" t="t" r="r" b="b"/>
              <a:pathLst>
                <a:path w="2444" h="4917" extrusionOk="0">
                  <a:moveTo>
                    <a:pt x="2102" y="1"/>
                  </a:moveTo>
                  <a:cubicBezTo>
                    <a:pt x="1981" y="1"/>
                    <a:pt x="1897" y="61"/>
                    <a:pt x="1851" y="158"/>
                  </a:cubicBezTo>
                  <a:lnTo>
                    <a:pt x="64" y="4520"/>
                  </a:lnTo>
                  <a:cubicBezTo>
                    <a:pt x="0" y="4652"/>
                    <a:pt x="64" y="4853"/>
                    <a:pt x="196" y="4916"/>
                  </a:cubicBezTo>
                  <a:lnTo>
                    <a:pt x="265" y="4916"/>
                  </a:lnTo>
                  <a:cubicBezTo>
                    <a:pt x="397" y="4916"/>
                    <a:pt x="529" y="4853"/>
                    <a:pt x="529" y="4720"/>
                  </a:cubicBezTo>
                  <a:lnTo>
                    <a:pt x="2380" y="359"/>
                  </a:lnTo>
                  <a:cubicBezTo>
                    <a:pt x="2443" y="227"/>
                    <a:pt x="2380" y="94"/>
                    <a:pt x="2247" y="26"/>
                  </a:cubicBezTo>
                  <a:cubicBezTo>
                    <a:pt x="2194" y="9"/>
                    <a:pt x="2145" y="1"/>
                    <a:pt x="2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16;p50">
              <a:extLst>
                <a:ext uri="{FF2B5EF4-FFF2-40B4-BE49-F238E27FC236}">
                  <a16:creationId xmlns:a16="http://schemas.microsoft.com/office/drawing/2014/main" id="{A3A2E817-A613-F33B-3718-C719A338531B}"/>
                </a:ext>
              </a:extLst>
            </p:cNvPr>
            <p:cNvSpPr/>
            <p:nvPr/>
          </p:nvSpPr>
          <p:spPr>
            <a:xfrm>
              <a:off x="4794775" y="3594475"/>
              <a:ext cx="176725" cy="13250"/>
            </a:xfrm>
            <a:custGeom>
              <a:avLst/>
              <a:gdLst/>
              <a:ahLst/>
              <a:cxnLst/>
              <a:rect l="l" t="t" r="r" b="b"/>
              <a:pathLst>
                <a:path w="7069" h="530" extrusionOk="0">
                  <a:moveTo>
                    <a:pt x="265" y="1"/>
                  </a:moveTo>
                  <a:cubicBezTo>
                    <a:pt x="132" y="1"/>
                    <a:pt x="0" y="64"/>
                    <a:pt x="0" y="265"/>
                  </a:cubicBezTo>
                  <a:cubicBezTo>
                    <a:pt x="0" y="397"/>
                    <a:pt x="132" y="530"/>
                    <a:pt x="265" y="530"/>
                  </a:cubicBezTo>
                  <a:lnTo>
                    <a:pt x="6805" y="530"/>
                  </a:lnTo>
                  <a:cubicBezTo>
                    <a:pt x="6937" y="530"/>
                    <a:pt x="7069" y="397"/>
                    <a:pt x="7069" y="265"/>
                  </a:cubicBezTo>
                  <a:cubicBezTo>
                    <a:pt x="7069" y="64"/>
                    <a:pt x="6937" y="1"/>
                    <a:pt x="6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17;p50">
              <a:extLst>
                <a:ext uri="{FF2B5EF4-FFF2-40B4-BE49-F238E27FC236}">
                  <a16:creationId xmlns:a16="http://schemas.microsoft.com/office/drawing/2014/main" id="{47160941-5736-807F-6AD7-12220ABCABB7}"/>
                </a:ext>
              </a:extLst>
            </p:cNvPr>
            <p:cNvSpPr/>
            <p:nvPr/>
          </p:nvSpPr>
          <p:spPr>
            <a:xfrm>
              <a:off x="4994625" y="3594475"/>
              <a:ext cx="49575" cy="13250"/>
            </a:xfrm>
            <a:custGeom>
              <a:avLst/>
              <a:gdLst/>
              <a:ahLst/>
              <a:cxnLst/>
              <a:rect l="l" t="t" r="r" b="b"/>
              <a:pathLst>
                <a:path w="1983" h="530" extrusionOk="0">
                  <a:moveTo>
                    <a:pt x="265" y="1"/>
                  </a:moveTo>
                  <a:cubicBezTo>
                    <a:pt x="132" y="1"/>
                    <a:pt x="0" y="64"/>
                    <a:pt x="0" y="265"/>
                  </a:cubicBezTo>
                  <a:cubicBezTo>
                    <a:pt x="0" y="397"/>
                    <a:pt x="132" y="530"/>
                    <a:pt x="265" y="530"/>
                  </a:cubicBezTo>
                  <a:lnTo>
                    <a:pt x="1718" y="530"/>
                  </a:lnTo>
                  <a:cubicBezTo>
                    <a:pt x="1851" y="530"/>
                    <a:pt x="1983" y="397"/>
                    <a:pt x="1983" y="265"/>
                  </a:cubicBezTo>
                  <a:cubicBezTo>
                    <a:pt x="1983" y="64"/>
                    <a:pt x="1851" y="1"/>
                    <a:pt x="1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18;p50">
              <a:extLst>
                <a:ext uri="{FF2B5EF4-FFF2-40B4-BE49-F238E27FC236}">
                  <a16:creationId xmlns:a16="http://schemas.microsoft.com/office/drawing/2014/main" id="{3C748F75-B718-59B5-BE54-60A58DF39D0A}"/>
                </a:ext>
              </a:extLst>
            </p:cNvPr>
            <p:cNvSpPr/>
            <p:nvPr/>
          </p:nvSpPr>
          <p:spPr>
            <a:xfrm>
              <a:off x="4802975" y="3639025"/>
              <a:ext cx="51300" cy="13250"/>
            </a:xfrm>
            <a:custGeom>
              <a:avLst/>
              <a:gdLst/>
              <a:ahLst/>
              <a:cxnLst/>
              <a:rect l="l" t="t" r="r" b="b"/>
              <a:pathLst>
                <a:path w="2052" h="530" extrusionOk="0">
                  <a:moveTo>
                    <a:pt x="264" y="1"/>
                  </a:moveTo>
                  <a:cubicBezTo>
                    <a:pt x="132" y="1"/>
                    <a:pt x="0" y="133"/>
                    <a:pt x="0" y="265"/>
                  </a:cubicBezTo>
                  <a:cubicBezTo>
                    <a:pt x="0" y="466"/>
                    <a:pt x="132" y="529"/>
                    <a:pt x="264" y="529"/>
                  </a:cubicBezTo>
                  <a:lnTo>
                    <a:pt x="1718" y="529"/>
                  </a:lnTo>
                  <a:cubicBezTo>
                    <a:pt x="1919" y="529"/>
                    <a:pt x="2051" y="466"/>
                    <a:pt x="2051" y="265"/>
                  </a:cubicBezTo>
                  <a:cubicBezTo>
                    <a:pt x="2051" y="133"/>
                    <a:pt x="1919" y="1"/>
                    <a:pt x="1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19;p50">
              <a:extLst>
                <a:ext uri="{FF2B5EF4-FFF2-40B4-BE49-F238E27FC236}">
                  <a16:creationId xmlns:a16="http://schemas.microsoft.com/office/drawing/2014/main" id="{773B4BCE-D695-206B-C83B-242E14095219}"/>
                </a:ext>
              </a:extLst>
            </p:cNvPr>
            <p:cNvSpPr/>
            <p:nvPr/>
          </p:nvSpPr>
          <p:spPr>
            <a:xfrm>
              <a:off x="4885575" y="3639025"/>
              <a:ext cx="158625" cy="13250"/>
            </a:xfrm>
            <a:custGeom>
              <a:avLst/>
              <a:gdLst/>
              <a:ahLst/>
              <a:cxnLst/>
              <a:rect l="l" t="t" r="r" b="b"/>
              <a:pathLst>
                <a:path w="6345" h="530" extrusionOk="0">
                  <a:moveTo>
                    <a:pt x="265" y="1"/>
                  </a:moveTo>
                  <a:cubicBezTo>
                    <a:pt x="133" y="1"/>
                    <a:pt x="0" y="133"/>
                    <a:pt x="0" y="265"/>
                  </a:cubicBezTo>
                  <a:cubicBezTo>
                    <a:pt x="0" y="466"/>
                    <a:pt x="133" y="529"/>
                    <a:pt x="265" y="529"/>
                  </a:cubicBezTo>
                  <a:lnTo>
                    <a:pt x="6080" y="529"/>
                  </a:lnTo>
                  <a:cubicBezTo>
                    <a:pt x="6213" y="529"/>
                    <a:pt x="6345" y="466"/>
                    <a:pt x="6345" y="265"/>
                  </a:cubicBezTo>
                  <a:cubicBezTo>
                    <a:pt x="6345" y="133"/>
                    <a:pt x="6213" y="1"/>
                    <a:pt x="60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20;p50">
              <a:extLst>
                <a:ext uri="{FF2B5EF4-FFF2-40B4-BE49-F238E27FC236}">
                  <a16:creationId xmlns:a16="http://schemas.microsoft.com/office/drawing/2014/main" id="{04469A2C-BE7E-3E7C-44CE-D4A0CCFC367E}"/>
                </a:ext>
              </a:extLst>
            </p:cNvPr>
            <p:cNvSpPr/>
            <p:nvPr/>
          </p:nvSpPr>
          <p:spPr>
            <a:xfrm>
              <a:off x="4712150" y="3311900"/>
              <a:ext cx="414675" cy="431300"/>
            </a:xfrm>
            <a:custGeom>
              <a:avLst/>
              <a:gdLst/>
              <a:ahLst/>
              <a:cxnLst/>
              <a:rect l="l" t="t" r="r" b="b"/>
              <a:pathLst>
                <a:path w="16587" h="17252" extrusionOk="0">
                  <a:moveTo>
                    <a:pt x="1122" y="6149"/>
                  </a:moveTo>
                  <a:lnTo>
                    <a:pt x="1122" y="11833"/>
                  </a:lnTo>
                  <a:cubicBezTo>
                    <a:pt x="725" y="10971"/>
                    <a:pt x="530" y="9982"/>
                    <a:pt x="530" y="8988"/>
                  </a:cubicBezTo>
                  <a:cubicBezTo>
                    <a:pt x="530" y="8000"/>
                    <a:pt x="725" y="7074"/>
                    <a:pt x="1122" y="6149"/>
                  </a:cubicBezTo>
                  <a:close/>
                  <a:moveTo>
                    <a:pt x="15465" y="6149"/>
                  </a:moveTo>
                  <a:cubicBezTo>
                    <a:pt x="15862" y="7074"/>
                    <a:pt x="15994" y="8000"/>
                    <a:pt x="15994" y="8988"/>
                  </a:cubicBezTo>
                  <a:cubicBezTo>
                    <a:pt x="15994" y="9982"/>
                    <a:pt x="15862" y="10971"/>
                    <a:pt x="15465" y="11833"/>
                  </a:cubicBezTo>
                  <a:lnTo>
                    <a:pt x="15465" y="6149"/>
                  </a:lnTo>
                  <a:close/>
                  <a:moveTo>
                    <a:pt x="14408" y="529"/>
                  </a:moveTo>
                  <a:cubicBezTo>
                    <a:pt x="14672" y="529"/>
                    <a:pt x="14937" y="793"/>
                    <a:pt x="14937" y="1058"/>
                  </a:cubicBezTo>
                  <a:lnTo>
                    <a:pt x="14937" y="2908"/>
                  </a:lnTo>
                  <a:lnTo>
                    <a:pt x="11431" y="2908"/>
                  </a:lnTo>
                  <a:cubicBezTo>
                    <a:pt x="11299" y="2908"/>
                    <a:pt x="11167" y="3040"/>
                    <a:pt x="11167" y="3173"/>
                  </a:cubicBezTo>
                  <a:cubicBezTo>
                    <a:pt x="11167" y="3305"/>
                    <a:pt x="11299" y="3437"/>
                    <a:pt x="11431" y="3437"/>
                  </a:cubicBezTo>
                  <a:lnTo>
                    <a:pt x="14937" y="3437"/>
                  </a:lnTo>
                  <a:lnTo>
                    <a:pt x="14937" y="12953"/>
                  </a:lnTo>
                  <a:cubicBezTo>
                    <a:pt x="13546" y="15269"/>
                    <a:pt x="10971" y="16723"/>
                    <a:pt x="8259" y="16723"/>
                  </a:cubicBezTo>
                  <a:cubicBezTo>
                    <a:pt x="5552" y="16723"/>
                    <a:pt x="3041" y="15269"/>
                    <a:pt x="1650" y="12953"/>
                  </a:cubicBezTo>
                  <a:lnTo>
                    <a:pt x="1650" y="3437"/>
                  </a:lnTo>
                  <a:lnTo>
                    <a:pt x="10110" y="3437"/>
                  </a:lnTo>
                  <a:cubicBezTo>
                    <a:pt x="10310" y="3437"/>
                    <a:pt x="10374" y="3305"/>
                    <a:pt x="10374" y="3173"/>
                  </a:cubicBezTo>
                  <a:cubicBezTo>
                    <a:pt x="10374" y="3040"/>
                    <a:pt x="10310" y="2908"/>
                    <a:pt x="10110" y="2908"/>
                  </a:cubicBezTo>
                  <a:lnTo>
                    <a:pt x="1650" y="2908"/>
                  </a:lnTo>
                  <a:lnTo>
                    <a:pt x="1650" y="1058"/>
                  </a:lnTo>
                  <a:cubicBezTo>
                    <a:pt x="1650" y="793"/>
                    <a:pt x="1915" y="529"/>
                    <a:pt x="2179" y="529"/>
                  </a:cubicBezTo>
                  <a:close/>
                  <a:moveTo>
                    <a:pt x="2179" y="0"/>
                  </a:moveTo>
                  <a:cubicBezTo>
                    <a:pt x="1587" y="0"/>
                    <a:pt x="1122" y="466"/>
                    <a:pt x="1122" y="1058"/>
                  </a:cubicBezTo>
                  <a:lnTo>
                    <a:pt x="1122" y="4891"/>
                  </a:lnTo>
                  <a:cubicBezTo>
                    <a:pt x="397" y="6149"/>
                    <a:pt x="1" y="7534"/>
                    <a:pt x="1" y="8988"/>
                  </a:cubicBezTo>
                  <a:cubicBezTo>
                    <a:pt x="1" y="10442"/>
                    <a:pt x="397" y="11896"/>
                    <a:pt x="1122" y="13154"/>
                  </a:cubicBezTo>
                  <a:cubicBezTo>
                    <a:pt x="1851" y="14407"/>
                    <a:pt x="2909" y="15401"/>
                    <a:pt x="4098" y="16126"/>
                  </a:cubicBezTo>
                  <a:cubicBezTo>
                    <a:pt x="5351" y="16919"/>
                    <a:pt x="6805" y="17252"/>
                    <a:pt x="8259" y="17252"/>
                  </a:cubicBezTo>
                  <a:cubicBezTo>
                    <a:pt x="9782" y="17252"/>
                    <a:pt x="11236" y="16919"/>
                    <a:pt x="12489" y="16126"/>
                  </a:cubicBezTo>
                  <a:cubicBezTo>
                    <a:pt x="13678" y="15401"/>
                    <a:pt x="14736" y="14407"/>
                    <a:pt x="15465" y="13154"/>
                  </a:cubicBezTo>
                  <a:cubicBezTo>
                    <a:pt x="16190" y="11896"/>
                    <a:pt x="16586" y="10442"/>
                    <a:pt x="16586" y="8988"/>
                  </a:cubicBezTo>
                  <a:cubicBezTo>
                    <a:pt x="16586" y="7534"/>
                    <a:pt x="16190" y="6149"/>
                    <a:pt x="15465" y="4891"/>
                  </a:cubicBezTo>
                  <a:lnTo>
                    <a:pt x="15465" y="1058"/>
                  </a:lnTo>
                  <a:cubicBezTo>
                    <a:pt x="15465" y="466"/>
                    <a:pt x="15000" y="0"/>
                    <a:pt x="144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784;p50">
            <a:extLst>
              <a:ext uri="{FF2B5EF4-FFF2-40B4-BE49-F238E27FC236}">
                <a16:creationId xmlns:a16="http://schemas.microsoft.com/office/drawing/2014/main" id="{BE294555-03D5-F231-4E03-7A99403351D3}"/>
              </a:ext>
            </a:extLst>
          </p:cNvPr>
          <p:cNvGrpSpPr/>
          <p:nvPr/>
        </p:nvGrpSpPr>
        <p:grpSpPr>
          <a:xfrm>
            <a:off x="5839261" y="1497325"/>
            <a:ext cx="434600" cy="431300"/>
            <a:chOff x="3953750" y="3976075"/>
            <a:chExt cx="434600" cy="431300"/>
          </a:xfrm>
        </p:grpSpPr>
        <p:sp>
          <p:nvSpPr>
            <p:cNvPr id="49" name="Google Shape;785;p50">
              <a:extLst>
                <a:ext uri="{FF2B5EF4-FFF2-40B4-BE49-F238E27FC236}">
                  <a16:creationId xmlns:a16="http://schemas.microsoft.com/office/drawing/2014/main" id="{0027DD2F-6934-C249-C31E-0C0EE44DFEA2}"/>
                </a:ext>
              </a:extLst>
            </p:cNvPr>
            <p:cNvSpPr/>
            <p:nvPr/>
          </p:nvSpPr>
          <p:spPr>
            <a:xfrm>
              <a:off x="4044675" y="4067000"/>
              <a:ext cx="249450" cy="249450"/>
            </a:xfrm>
            <a:custGeom>
              <a:avLst/>
              <a:gdLst/>
              <a:ahLst/>
              <a:cxnLst/>
              <a:rect l="l" t="t" r="r" b="b"/>
              <a:pathLst>
                <a:path w="9978" h="9978" extrusionOk="0">
                  <a:moveTo>
                    <a:pt x="4955" y="1"/>
                  </a:moveTo>
                  <a:cubicBezTo>
                    <a:pt x="2248" y="1"/>
                    <a:pt x="1" y="2311"/>
                    <a:pt x="1" y="5087"/>
                  </a:cubicBezTo>
                  <a:cubicBezTo>
                    <a:pt x="64" y="7799"/>
                    <a:pt x="2311" y="9977"/>
                    <a:pt x="5023" y="9977"/>
                  </a:cubicBezTo>
                  <a:cubicBezTo>
                    <a:pt x="7535" y="9977"/>
                    <a:pt x="9581" y="8127"/>
                    <a:pt x="9977" y="5748"/>
                  </a:cubicBezTo>
                  <a:cubicBezTo>
                    <a:pt x="9977" y="5552"/>
                    <a:pt x="9845" y="5420"/>
                    <a:pt x="9713" y="5420"/>
                  </a:cubicBezTo>
                  <a:cubicBezTo>
                    <a:pt x="9581" y="5420"/>
                    <a:pt x="9449" y="5552"/>
                    <a:pt x="9449" y="5684"/>
                  </a:cubicBezTo>
                  <a:cubicBezTo>
                    <a:pt x="9127" y="7758"/>
                    <a:pt x="7275" y="9450"/>
                    <a:pt x="5085" y="9450"/>
                  </a:cubicBezTo>
                  <a:cubicBezTo>
                    <a:pt x="5042" y="9450"/>
                    <a:pt x="4998" y="9450"/>
                    <a:pt x="4955" y="9448"/>
                  </a:cubicBezTo>
                  <a:cubicBezTo>
                    <a:pt x="2575" y="9385"/>
                    <a:pt x="662" y="7535"/>
                    <a:pt x="593" y="5155"/>
                  </a:cubicBezTo>
                  <a:cubicBezTo>
                    <a:pt x="461" y="2644"/>
                    <a:pt x="2512" y="529"/>
                    <a:pt x="5023" y="529"/>
                  </a:cubicBezTo>
                  <a:cubicBezTo>
                    <a:pt x="7270" y="529"/>
                    <a:pt x="9121" y="2248"/>
                    <a:pt x="9449" y="4426"/>
                  </a:cubicBezTo>
                  <a:cubicBezTo>
                    <a:pt x="9449" y="4558"/>
                    <a:pt x="9581" y="4627"/>
                    <a:pt x="9713" y="4627"/>
                  </a:cubicBezTo>
                  <a:cubicBezTo>
                    <a:pt x="9845" y="4627"/>
                    <a:pt x="9977" y="4495"/>
                    <a:pt x="9977" y="4362"/>
                  </a:cubicBezTo>
                  <a:cubicBezTo>
                    <a:pt x="9649" y="1851"/>
                    <a:pt x="7535" y="1"/>
                    <a:pt x="49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86;p50">
              <a:extLst>
                <a:ext uri="{FF2B5EF4-FFF2-40B4-BE49-F238E27FC236}">
                  <a16:creationId xmlns:a16="http://schemas.microsoft.com/office/drawing/2014/main" id="{5B9E58D6-E044-8DD9-ABB0-7522820511DA}"/>
                </a:ext>
              </a:extLst>
            </p:cNvPr>
            <p:cNvSpPr/>
            <p:nvPr/>
          </p:nvSpPr>
          <p:spPr>
            <a:xfrm>
              <a:off x="4008325" y="4030650"/>
              <a:ext cx="380025" cy="375000"/>
            </a:xfrm>
            <a:custGeom>
              <a:avLst/>
              <a:gdLst/>
              <a:ahLst/>
              <a:cxnLst/>
              <a:rect l="l" t="t" r="r" b="b"/>
              <a:pathLst>
                <a:path w="15201" h="15000" extrusionOk="0">
                  <a:moveTo>
                    <a:pt x="6477" y="529"/>
                  </a:moveTo>
                  <a:cubicBezTo>
                    <a:pt x="9713" y="529"/>
                    <a:pt x="12356" y="3173"/>
                    <a:pt x="12356" y="6477"/>
                  </a:cubicBezTo>
                  <a:cubicBezTo>
                    <a:pt x="12356" y="9713"/>
                    <a:pt x="9713" y="12356"/>
                    <a:pt x="6477" y="12356"/>
                  </a:cubicBezTo>
                  <a:cubicBezTo>
                    <a:pt x="3236" y="12356"/>
                    <a:pt x="593" y="9713"/>
                    <a:pt x="593" y="6477"/>
                  </a:cubicBezTo>
                  <a:cubicBezTo>
                    <a:pt x="593" y="3173"/>
                    <a:pt x="3236" y="529"/>
                    <a:pt x="6477" y="529"/>
                  </a:cubicBezTo>
                  <a:close/>
                  <a:moveTo>
                    <a:pt x="11563" y="10374"/>
                  </a:moveTo>
                  <a:lnTo>
                    <a:pt x="14276" y="13086"/>
                  </a:lnTo>
                  <a:cubicBezTo>
                    <a:pt x="14603" y="13414"/>
                    <a:pt x="14603" y="13879"/>
                    <a:pt x="14276" y="14207"/>
                  </a:cubicBezTo>
                  <a:cubicBezTo>
                    <a:pt x="14075" y="14408"/>
                    <a:pt x="13879" y="14471"/>
                    <a:pt x="13678" y="14471"/>
                  </a:cubicBezTo>
                  <a:cubicBezTo>
                    <a:pt x="13483" y="14471"/>
                    <a:pt x="13282" y="14408"/>
                    <a:pt x="13086" y="14207"/>
                  </a:cubicBezTo>
                  <a:lnTo>
                    <a:pt x="10443" y="11563"/>
                  </a:lnTo>
                  <a:cubicBezTo>
                    <a:pt x="10839" y="11235"/>
                    <a:pt x="11236" y="10839"/>
                    <a:pt x="11563" y="10374"/>
                  </a:cubicBezTo>
                  <a:close/>
                  <a:moveTo>
                    <a:pt x="6477" y="1"/>
                  </a:moveTo>
                  <a:cubicBezTo>
                    <a:pt x="2909" y="1"/>
                    <a:pt x="1" y="2909"/>
                    <a:pt x="1" y="6477"/>
                  </a:cubicBezTo>
                  <a:cubicBezTo>
                    <a:pt x="1" y="9977"/>
                    <a:pt x="2909" y="12885"/>
                    <a:pt x="6477" y="12885"/>
                  </a:cubicBezTo>
                  <a:cubicBezTo>
                    <a:pt x="7730" y="12885"/>
                    <a:pt x="8989" y="12557"/>
                    <a:pt x="9977" y="11896"/>
                  </a:cubicBezTo>
                  <a:lnTo>
                    <a:pt x="12690" y="14603"/>
                  </a:lnTo>
                  <a:cubicBezTo>
                    <a:pt x="12954" y="14868"/>
                    <a:pt x="13282" y="15000"/>
                    <a:pt x="13678" y="15000"/>
                  </a:cubicBezTo>
                  <a:cubicBezTo>
                    <a:pt x="14011" y="15000"/>
                    <a:pt x="14408" y="14868"/>
                    <a:pt x="14672" y="14603"/>
                  </a:cubicBezTo>
                  <a:cubicBezTo>
                    <a:pt x="15201" y="14075"/>
                    <a:pt x="15201" y="13218"/>
                    <a:pt x="14672" y="12689"/>
                  </a:cubicBezTo>
                  <a:lnTo>
                    <a:pt x="11896" y="9914"/>
                  </a:lnTo>
                  <a:cubicBezTo>
                    <a:pt x="12557" y="8920"/>
                    <a:pt x="12954" y="7730"/>
                    <a:pt x="12954" y="6477"/>
                  </a:cubicBezTo>
                  <a:cubicBezTo>
                    <a:pt x="12954" y="2909"/>
                    <a:pt x="10046" y="1"/>
                    <a:pt x="6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87;p50">
              <a:extLst>
                <a:ext uri="{FF2B5EF4-FFF2-40B4-BE49-F238E27FC236}">
                  <a16:creationId xmlns:a16="http://schemas.microsoft.com/office/drawing/2014/main" id="{E4B7A80A-E94D-59BA-1DE1-5D6CE7BFD5B2}"/>
                </a:ext>
              </a:extLst>
            </p:cNvPr>
            <p:cNvSpPr/>
            <p:nvPr/>
          </p:nvSpPr>
          <p:spPr>
            <a:xfrm>
              <a:off x="3963650" y="4129775"/>
              <a:ext cx="49600" cy="14850"/>
            </a:xfrm>
            <a:custGeom>
              <a:avLst/>
              <a:gdLst/>
              <a:ahLst/>
              <a:cxnLst/>
              <a:rect l="l" t="t" r="r" b="b"/>
              <a:pathLst>
                <a:path w="1984" h="594" extrusionOk="0">
                  <a:moveTo>
                    <a:pt x="265" y="1"/>
                  </a:moveTo>
                  <a:cubicBezTo>
                    <a:pt x="133" y="1"/>
                    <a:pt x="1" y="133"/>
                    <a:pt x="1" y="329"/>
                  </a:cubicBezTo>
                  <a:cubicBezTo>
                    <a:pt x="1" y="461"/>
                    <a:pt x="133" y="593"/>
                    <a:pt x="265" y="593"/>
                  </a:cubicBezTo>
                  <a:lnTo>
                    <a:pt x="1719" y="593"/>
                  </a:lnTo>
                  <a:cubicBezTo>
                    <a:pt x="1851" y="593"/>
                    <a:pt x="1983" y="461"/>
                    <a:pt x="1983" y="329"/>
                  </a:cubicBezTo>
                  <a:cubicBezTo>
                    <a:pt x="1983" y="133"/>
                    <a:pt x="1851" y="1"/>
                    <a:pt x="17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88;p50">
              <a:extLst>
                <a:ext uri="{FF2B5EF4-FFF2-40B4-BE49-F238E27FC236}">
                  <a16:creationId xmlns:a16="http://schemas.microsoft.com/office/drawing/2014/main" id="{E25FB50C-5775-C67F-6FB6-F5C5542047F8}"/>
                </a:ext>
              </a:extLst>
            </p:cNvPr>
            <p:cNvSpPr/>
            <p:nvPr/>
          </p:nvSpPr>
          <p:spPr>
            <a:xfrm>
              <a:off x="4081025" y="4111550"/>
              <a:ext cx="178475" cy="51300"/>
            </a:xfrm>
            <a:custGeom>
              <a:avLst/>
              <a:gdLst/>
              <a:ahLst/>
              <a:cxnLst/>
              <a:rect l="l" t="t" r="r" b="b"/>
              <a:pathLst>
                <a:path w="7139" h="2052" extrusionOk="0">
                  <a:moveTo>
                    <a:pt x="4294" y="598"/>
                  </a:moveTo>
                  <a:cubicBezTo>
                    <a:pt x="4558" y="598"/>
                    <a:pt x="4759" y="793"/>
                    <a:pt x="4759" y="1058"/>
                  </a:cubicBezTo>
                  <a:cubicBezTo>
                    <a:pt x="4759" y="1259"/>
                    <a:pt x="4558" y="1454"/>
                    <a:pt x="4294" y="1454"/>
                  </a:cubicBezTo>
                  <a:cubicBezTo>
                    <a:pt x="4029" y="1454"/>
                    <a:pt x="3834" y="1259"/>
                    <a:pt x="3834" y="1058"/>
                  </a:cubicBezTo>
                  <a:cubicBezTo>
                    <a:pt x="3834" y="793"/>
                    <a:pt x="4029" y="598"/>
                    <a:pt x="4294" y="598"/>
                  </a:cubicBezTo>
                  <a:close/>
                  <a:moveTo>
                    <a:pt x="4294" y="0"/>
                  </a:moveTo>
                  <a:cubicBezTo>
                    <a:pt x="3834" y="0"/>
                    <a:pt x="3437" y="333"/>
                    <a:pt x="3305" y="730"/>
                  </a:cubicBezTo>
                  <a:lnTo>
                    <a:pt x="265" y="730"/>
                  </a:lnTo>
                  <a:cubicBezTo>
                    <a:pt x="133" y="730"/>
                    <a:pt x="1" y="862"/>
                    <a:pt x="1" y="1058"/>
                  </a:cubicBezTo>
                  <a:cubicBezTo>
                    <a:pt x="1" y="1190"/>
                    <a:pt x="133" y="1322"/>
                    <a:pt x="265" y="1322"/>
                  </a:cubicBezTo>
                  <a:lnTo>
                    <a:pt x="3305" y="1322"/>
                  </a:lnTo>
                  <a:cubicBezTo>
                    <a:pt x="3437" y="1719"/>
                    <a:pt x="3834" y="2052"/>
                    <a:pt x="4294" y="2052"/>
                  </a:cubicBezTo>
                  <a:cubicBezTo>
                    <a:pt x="4759" y="2052"/>
                    <a:pt x="5155" y="1719"/>
                    <a:pt x="5288" y="1322"/>
                  </a:cubicBezTo>
                  <a:lnTo>
                    <a:pt x="6874" y="1322"/>
                  </a:lnTo>
                  <a:cubicBezTo>
                    <a:pt x="7006" y="1322"/>
                    <a:pt x="7138" y="1190"/>
                    <a:pt x="7138" y="1058"/>
                  </a:cubicBezTo>
                  <a:cubicBezTo>
                    <a:pt x="7138" y="862"/>
                    <a:pt x="7006" y="730"/>
                    <a:pt x="6874" y="730"/>
                  </a:cubicBezTo>
                  <a:lnTo>
                    <a:pt x="5288" y="730"/>
                  </a:lnTo>
                  <a:cubicBezTo>
                    <a:pt x="5155" y="333"/>
                    <a:pt x="4759" y="0"/>
                    <a:pt x="42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89;p50">
              <a:extLst>
                <a:ext uri="{FF2B5EF4-FFF2-40B4-BE49-F238E27FC236}">
                  <a16:creationId xmlns:a16="http://schemas.microsoft.com/office/drawing/2014/main" id="{71EACC03-85B7-48E9-402F-EC4F17A6C124}"/>
                </a:ext>
              </a:extLst>
            </p:cNvPr>
            <p:cNvSpPr/>
            <p:nvPr/>
          </p:nvSpPr>
          <p:spPr>
            <a:xfrm>
              <a:off x="4327125" y="4129775"/>
              <a:ext cx="41400" cy="14850"/>
            </a:xfrm>
            <a:custGeom>
              <a:avLst/>
              <a:gdLst/>
              <a:ahLst/>
              <a:cxnLst/>
              <a:rect l="l" t="t" r="r" b="b"/>
              <a:pathLst>
                <a:path w="1656" h="594" extrusionOk="0">
                  <a:moveTo>
                    <a:pt x="265" y="1"/>
                  </a:moveTo>
                  <a:cubicBezTo>
                    <a:pt x="133" y="1"/>
                    <a:pt x="1" y="133"/>
                    <a:pt x="1" y="329"/>
                  </a:cubicBezTo>
                  <a:cubicBezTo>
                    <a:pt x="1" y="461"/>
                    <a:pt x="133" y="593"/>
                    <a:pt x="265" y="593"/>
                  </a:cubicBezTo>
                  <a:lnTo>
                    <a:pt x="1391" y="593"/>
                  </a:lnTo>
                  <a:cubicBezTo>
                    <a:pt x="1524" y="593"/>
                    <a:pt x="1656" y="461"/>
                    <a:pt x="1656" y="329"/>
                  </a:cubicBezTo>
                  <a:cubicBezTo>
                    <a:pt x="1656" y="133"/>
                    <a:pt x="1524" y="1"/>
                    <a:pt x="13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90;p50">
              <a:extLst>
                <a:ext uri="{FF2B5EF4-FFF2-40B4-BE49-F238E27FC236}">
                  <a16:creationId xmlns:a16="http://schemas.microsoft.com/office/drawing/2014/main" id="{543F96D8-FC6C-AC3A-A1A4-6A06C8C54578}"/>
                </a:ext>
              </a:extLst>
            </p:cNvPr>
            <p:cNvSpPr/>
            <p:nvPr/>
          </p:nvSpPr>
          <p:spPr>
            <a:xfrm>
              <a:off x="4109050" y="4220600"/>
              <a:ext cx="150450" cy="51300"/>
            </a:xfrm>
            <a:custGeom>
              <a:avLst/>
              <a:gdLst/>
              <a:ahLst/>
              <a:cxnLst/>
              <a:rect l="l" t="t" r="r" b="b"/>
              <a:pathLst>
                <a:path w="6018" h="2052" extrusionOk="0">
                  <a:moveTo>
                    <a:pt x="994" y="598"/>
                  </a:moveTo>
                  <a:cubicBezTo>
                    <a:pt x="1259" y="598"/>
                    <a:pt x="1454" y="793"/>
                    <a:pt x="1454" y="1057"/>
                  </a:cubicBezTo>
                  <a:cubicBezTo>
                    <a:pt x="1454" y="1258"/>
                    <a:pt x="1259" y="1454"/>
                    <a:pt x="994" y="1454"/>
                  </a:cubicBezTo>
                  <a:cubicBezTo>
                    <a:pt x="730" y="1454"/>
                    <a:pt x="529" y="1258"/>
                    <a:pt x="529" y="1057"/>
                  </a:cubicBezTo>
                  <a:cubicBezTo>
                    <a:pt x="529" y="793"/>
                    <a:pt x="730" y="598"/>
                    <a:pt x="994" y="598"/>
                  </a:cubicBezTo>
                  <a:close/>
                  <a:moveTo>
                    <a:pt x="994" y="0"/>
                  </a:moveTo>
                  <a:cubicBezTo>
                    <a:pt x="466" y="0"/>
                    <a:pt x="0" y="465"/>
                    <a:pt x="0" y="1057"/>
                  </a:cubicBezTo>
                  <a:cubicBezTo>
                    <a:pt x="0" y="1586"/>
                    <a:pt x="466" y="2051"/>
                    <a:pt x="994" y="2051"/>
                  </a:cubicBezTo>
                  <a:cubicBezTo>
                    <a:pt x="1454" y="2051"/>
                    <a:pt x="1851" y="1718"/>
                    <a:pt x="1983" y="1322"/>
                  </a:cubicBezTo>
                  <a:lnTo>
                    <a:pt x="5753" y="1322"/>
                  </a:lnTo>
                  <a:cubicBezTo>
                    <a:pt x="5885" y="1322"/>
                    <a:pt x="6017" y="1190"/>
                    <a:pt x="6017" y="1057"/>
                  </a:cubicBezTo>
                  <a:cubicBezTo>
                    <a:pt x="6017" y="862"/>
                    <a:pt x="5885" y="730"/>
                    <a:pt x="5753" y="730"/>
                  </a:cubicBezTo>
                  <a:lnTo>
                    <a:pt x="1983" y="730"/>
                  </a:lnTo>
                  <a:cubicBezTo>
                    <a:pt x="1851" y="333"/>
                    <a:pt x="1454" y="0"/>
                    <a:pt x="9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91;p50">
              <a:extLst>
                <a:ext uri="{FF2B5EF4-FFF2-40B4-BE49-F238E27FC236}">
                  <a16:creationId xmlns:a16="http://schemas.microsoft.com/office/drawing/2014/main" id="{C2216174-44C3-343C-3969-2B44EAA71712}"/>
                </a:ext>
              </a:extLst>
            </p:cNvPr>
            <p:cNvSpPr/>
            <p:nvPr/>
          </p:nvSpPr>
          <p:spPr>
            <a:xfrm>
              <a:off x="4327125" y="4238825"/>
              <a:ext cx="31500" cy="14825"/>
            </a:xfrm>
            <a:custGeom>
              <a:avLst/>
              <a:gdLst/>
              <a:ahLst/>
              <a:cxnLst/>
              <a:rect l="l" t="t" r="r" b="b"/>
              <a:pathLst>
                <a:path w="1260" h="593" extrusionOk="0">
                  <a:moveTo>
                    <a:pt x="265" y="1"/>
                  </a:moveTo>
                  <a:cubicBezTo>
                    <a:pt x="133" y="1"/>
                    <a:pt x="1" y="133"/>
                    <a:pt x="1" y="328"/>
                  </a:cubicBezTo>
                  <a:cubicBezTo>
                    <a:pt x="1" y="461"/>
                    <a:pt x="133" y="593"/>
                    <a:pt x="265" y="593"/>
                  </a:cubicBezTo>
                  <a:lnTo>
                    <a:pt x="995" y="593"/>
                  </a:lnTo>
                  <a:cubicBezTo>
                    <a:pt x="1127" y="593"/>
                    <a:pt x="1259" y="461"/>
                    <a:pt x="1259" y="328"/>
                  </a:cubicBezTo>
                  <a:cubicBezTo>
                    <a:pt x="1259" y="133"/>
                    <a:pt x="1127" y="1"/>
                    <a:pt x="9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92;p50">
              <a:extLst>
                <a:ext uri="{FF2B5EF4-FFF2-40B4-BE49-F238E27FC236}">
                  <a16:creationId xmlns:a16="http://schemas.microsoft.com/office/drawing/2014/main" id="{8C24BF2A-4D51-0BCB-A18F-3912E707C539}"/>
                </a:ext>
              </a:extLst>
            </p:cNvPr>
            <p:cNvSpPr/>
            <p:nvPr/>
          </p:nvSpPr>
          <p:spPr>
            <a:xfrm>
              <a:off x="3953750" y="4357775"/>
              <a:ext cx="168550" cy="49600"/>
            </a:xfrm>
            <a:custGeom>
              <a:avLst/>
              <a:gdLst/>
              <a:ahLst/>
              <a:cxnLst/>
              <a:rect l="l" t="t" r="r" b="b"/>
              <a:pathLst>
                <a:path w="6742" h="1984" extrusionOk="0">
                  <a:moveTo>
                    <a:pt x="994" y="530"/>
                  </a:moveTo>
                  <a:cubicBezTo>
                    <a:pt x="1259" y="530"/>
                    <a:pt x="1454" y="725"/>
                    <a:pt x="1454" y="990"/>
                  </a:cubicBezTo>
                  <a:cubicBezTo>
                    <a:pt x="1454" y="1254"/>
                    <a:pt x="1259" y="1455"/>
                    <a:pt x="994" y="1455"/>
                  </a:cubicBezTo>
                  <a:cubicBezTo>
                    <a:pt x="793" y="1455"/>
                    <a:pt x="598" y="1254"/>
                    <a:pt x="598" y="990"/>
                  </a:cubicBezTo>
                  <a:cubicBezTo>
                    <a:pt x="598" y="725"/>
                    <a:pt x="793" y="530"/>
                    <a:pt x="994" y="530"/>
                  </a:cubicBezTo>
                  <a:close/>
                  <a:moveTo>
                    <a:pt x="994" y="1"/>
                  </a:moveTo>
                  <a:cubicBezTo>
                    <a:pt x="466" y="1"/>
                    <a:pt x="0" y="461"/>
                    <a:pt x="0" y="990"/>
                  </a:cubicBezTo>
                  <a:cubicBezTo>
                    <a:pt x="0" y="1518"/>
                    <a:pt x="466" y="1984"/>
                    <a:pt x="994" y="1984"/>
                  </a:cubicBezTo>
                  <a:cubicBezTo>
                    <a:pt x="1454" y="1984"/>
                    <a:pt x="1851" y="1719"/>
                    <a:pt x="1983" y="1254"/>
                  </a:cubicBezTo>
                  <a:lnTo>
                    <a:pt x="6477" y="1254"/>
                  </a:lnTo>
                  <a:cubicBezTo>
                    <a:pt x="6609" y="1254"/>
                    <a:pt x="6741" y="1122"/>
                    <a:pt x="6741" y="990"/>
                  </a:cubicBezTo>
                  <a:cubicBezTo>
                    <a:pt x="6741" y="857"/>
                    <a:pt x="6609" y="725"/>
                    <a:pt x="6477" y="725"/>
                  </a:cubicBezTo>
                  <a:lnTo>
                    <a:pt x="1983" y="725"/>
                  </a:lnTo>
                  <a:cubicBezTo>
                    <a:pt x="1851" y="329"/>
                    <a:pt x="1454" y="1"/>
                    <a:pt x="9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93;p50">
              <a:extLst>
                <a:ext uri="{FF2B5EF4-FFF2-40B4-BE49-F238E27FC236}">
                  <a16:creationId xmlns:a16="http://schemas.microsoft.com/office/drawing/2014/main" id="{E5B95E6A-F4AD-9F3B-A2C0-307FF43AA3F5}"/>
                </a:ext>
              </a:extLst>
            </p:cNvPr>
            <p:cNvSpPr/>
            <p:nvPr/>
          </p:nvSpPr>
          <p:spPr>
            <a:xfrm>
              <a:off x="4236325" y="3976075"/>
              <a:ext cx="150325" cy="67825"/>
            </a:xfrm>
            <a:custGeom>
              <a:avLst/>
              <a:gdLst/>
              <a:ahLst/>
              <a:cxnLst/>
              <a:rect l="l" t="t" r="r" b="b"/>
              <a:pathLst>
                <a:path w="6013" h="2713" extrusionOk="0">
                  <a:moveTo>
                    <a:pt x="4627" y="529"/>
                  </a:moveTo>
                  <a:cubicBezTo>
                    <a:pt x="5087" y="529"/>
                    <a:pt x="5420" y="925"/>
                    <a:pt x="5420" y="1391"/>
                  </a:cubicBezTo>
                  <a:cubicBezTo>
                    <a:pt x="5420" y="1787"/>
                    <a:pt x="5087" y="2184"/>
                    <a:pt x="4627" y="2184"/>
                  </a:cubicBezTo>
                  <a:cubicBezTo>
                    <a:pt x="4162" y="2184"/>
                    <a:pt x="3834" y="1787"/>
                    <a:pt x="3834" y="1391"/>
                  </a:cubicBezTo>
                  <a:cubicBezTo>
                    <a:pt x="3834" y="925"/>
                    <a:pt x="4162" y="529"/>
                    <a:pt x="4627" y="529"/>
                  </a:cubicBezTo>
                  <a:close/>
                  <a:moveTo>
                    <a:pt x="4627" y="0"/>
                  </a:moveTo>
                  <a:cubicBezTo>
                    <a:pt x="3966" y="0"/>
                    <a:pt x="3437" y="466"/>
                    <a:pt x="3305" y="1058"/>
                  </a:cubicBezTo>
                  <a:lnTo>
                    <a:pt x="265" y="1058"/>
                  </a:lnTo>
                  <a:cubicBezTo>
                    <a:pt x="133" y="1058"/>
                    <a:pt x="1" y="1190"/>
                    <a:pt x="1" y="1391"/>
                  </a:cubicBezTo>
                  <a:cubicBezTo>
                    <a:pt x="1" y="1523"/>
                    <a:pt x="133" y="1655"/>
                    <a:pt x="265" y="1655"/>
                  </a:cubicBezTo>
                  <a:lnTo>
                    <a:pt x="3305" y="1655"/>
                  </a:lnTo>
                  <a:cubicBezTo>
                    <a:pt x="3437" y="2247"/>
                    <a:pt x="3966" y="2712"/>
                    <a:pt x="4627" y="2712"/>
                  </a:cubicBezTo>
                  <a:cubicBezTo>
                    <a:pt x="5351" y="2712"/>
                    <a:pt x="6012" y="2115"/>
                    <a:pt x="6012" y="1391"/>
                  </a:cubicBezTo>
                  <a:cubicBezTo>
                    <a:pt x="6012" y="598"/>
                    <a:pt x="5351" y="0"/>
                    <a:pt x="46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746;p50">
            <a:extLst>
              <a:ext uri="{FF2B5EF4-FFF2-40B4-BE49-F238E27FC236}">
                <a16:creationId xmlns:a16="http://schemas.microsoft.com/office/drawing/2014/main" id="{E872938A-ECE6-D03E-3126-429D337192AF}"/>
              </a:ext>
            </a:extLst>
          </p:cNvPr>
          <p:cNvGrpSpPr/>
          <p:nvPr/>
        </p:nvGrpSpPr>
        <p:grpSpPr>
          <a:xfrm>
            <a:off x="2908703" y="2571750"/>
            <a:ext cx="431325" cy="431175"/>
            <a:chOff x="2466775" y="1972050"/>
            <a:chExt cx="431325" cy="431175"/>
          </a:xfrm>
        </p:grpSpPr>
        <p:sp>
          <p:nvSpPr>
            <p:cNvPr id="59" name="Google Shape;747;p50">
              <a:extLst>
                <a:ext uri="{FF2B5EF4-FFF2-40B4-BE49-F238E27FC236}">
                  <a16:creationId xmlns:a16="http://schemas.microsoft.com/office/drawing/2014/main" id="{B7D53EBF-B199-7071-AE4A-F1564BD4416A}"/>
                </a:ext>
              </a:extLst>
            </p:cNvPr>
            <p:cNvSpPr/>
            <p:nvPr/>
          </p:nvSpPr>
          <p:spPr>
            <a:xfrm>
              <a:off x="2539475" y="2109125"/>
              <a:ext cx="132200" cy="13250"/>
            </a:xfrm>
            <a:custGeom>
              <a:avLst/>
              <a:gdLst/>
              <a:ahLst/>
              <a:cxnLst/>
              <a:rect l="l" t="t" r="r" b="b"/>
              <a:pathLst>
                <a:path w="5288" h="530" extrusionOk="0">
                  <a:moveTo>
                    <a:pt x="265" y="0"/>
                  </a:moveTo>
                  <a:cubicBezTo>
                    <a:pt x="133" y="0"/>
                    <a:pt x="1" y="69"/>
                    <a:pt x="1" y="265"/>
                  </a:cubicBezTo>
                  <a:cubicBezTo>
                    <a:pt x="1" y="397"/>
                    <a:pt x="133" y="529"/>
                    <a:pt x="265" y="529"/>
                  </a:cubicBezTo>
                  <a:lnTo>
                    <a:pt x="4960" y="529"/>
                  </a:lnTo>
                  <a:cubicBezTo>
                    <a:pt x="5156" y="529"/>
                    <a:pt x="5288" y="397"/>
                    <a:pt x="5288" y="265"/>
                  </a:cubicBezTo>
                  <a:cubicBezTo>
                    <a:pt x="5288" y="69"/>
                    <a:pt x="5156" y="0"/>
                    <a:pt x="49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48;p50">
              <a:extLst>
                <a:ext uri="{FF2B5EF4-FFF2-40B4-BE49-F238E27FC236}">
                  <a16:creationId xmlns:a16="http://schemas.microsoft.com/office/drawing/2014/main" id="{D56251AB-06D6-7CFC-3CEB-A029696E65A3}"/>
                </a:ext>
              </a:extLst>
            </p:cNvPr>
            <p:cNvSpPr/>
            <p:nvPr/>
          </p:nvSpPr>
          <p:spPr>
            <a:xfrm>
              <a:off x="2684875" y="2109125"/>
              <a:ext cx="41400" cy="13250"/>
            </a:xfrm>
            <a:custGeom>
              <a:avLst/>
              <a:gdLst/>
              <a:ahLst/>
              <a:cxnLst/>
              <a:rect l="l" t="t" r="r" b="b"/>
              <a:pathLst>
                <a:path w="1656" h="530" extrusionOk="0">
                  <a:moveTo>
                    <a:pt x="265" y="0"/>
                  </a:moveTo>
                  <a:cubicBezTo>
                    <a:pt x="133" y="0"/>
                    <a:pt x="0" y="69"/>
                    <a:pt x="0" y="265"/>
                  </a:cubicBezTo>
                  <a:cubicBezTo>
                    <a:pt x="0" y="397"/>
                    <a:pt x="133" y="529"/>
                    <a:pt x="265" y="529"/>
                  </a:cubicBezTo>
                  <a:lnTo>
                    <a:pt x="1322" y="529"/>
                  </a:lnTo>
                  <a:cubicBezTo>
                    <a:pt x="1523" y="529"/>
                    <a:pt x="1655" y="397"/>
                    <a:pt x="1655" y="265"/>
                  </a:cubicBezTo>
                  <a:cubicBezTo>
                    <a:pt x="1655" y="69"/>
                    <a:pt x="1523" y="0"/>
                    <a:pt x="1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49;p50">
              <a:extLst>
                <a:ext uri="{FF2B5EF4-FFF2-40B4-BE49-F238E27FC236}">
                  <a16:creationId xmlns:a16="http://schemas.microsoft.com/office/drawing/2014/main" id="{522DBFC8-D87C-9518-333C-18EE15652263}"/>
                </a:ext>
              </a:extLst>
            </p:cNvPr>
            <p:cNvSpPr/>
            <p:nvPr/>
          </p:nvSpPr>
          <p:spPr>
            <a:xfrm>
              <a:off x="2602275" y="2062875"/>
              <a:ext cx="124000" cy="13225"/>
            </a:xfrm>
            <a:custGeom>
              <a:avLst/>
              <a:gdLst/>
              <a:ahLst/>
              <a:cxnLst/>
              <a:rect l="l" t="t" r="r" b="b"/>
              <a:pathLst>
                <a:path w="4960" h="529" extrusionOk="0">
                  <a:moveTo>
                    <a:pt x="264" y="0"/>
                  </a:moveTo>
                  <a:cubicBezTo>
                    <a:pt x="132" y="0"/>
                    <a:pt x="0" y="132"/>
                    <a:pt x="0" y="264"/>
                  </a:cubicBezTo>
                  <a:cubicBezTo>
                    <a:pt x="0" y="397"/>
                    <a:pt x="132" y="529"/>
                    <a:pt x="264" y="529"/>
                  </a:cubicBezTo>
                  <a:lnTo>
                    <a:pt x="4626" y="529"/>
                  </a:lnTo>
                  <a:cubicBezTo>
                    <a:pt x="4827" y="529"/>
                    <a:pt x="4959" y="397"/>
                    <a:pt x="4959" y="264"/>
                  </a:cubicBezTo>
                  <a:cubicBezTo>
                    <a:pt x="4959" y="132"/>
                    <a:pt x="4827" y="0"/>
                    <a:pt x="46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50;p50">
              <a:extLst>
                <a:ext uri="{FF2B5EF4-FFF2-40B4-BE49-F238E27FC236}">
                  <a16:creationId xmlns:a16="http://schemas.microsoft.com/office/drawing/2014/main" id="{8A15A092-E2E2-3035-F86B-B541BD058379}"/>
                </a:ext>
              </a:extLst>
            </p:cNvPr>
            <p:cNvSpPr/>
            <p:nvPr/>
          </p:nvSpPr>
          <p:spPr>
            <a:xfrm>
              <a:off x="2539475" y="2062875"/>
              <a:ext cx="41400" cy="13225"/>
            </a:xfrm>
            <a:custGeom>
              <a:avLst/>
              <a:gdLst/>
              <a:ahLst/>
              <a:cxnLst/>
              <a:rect l="l" t="t" r="r" b="b"/>
              <a:pathLst>
                <a:path w="1656" h="529" extrusionOk="0">
                  <a:moveTo>
                    <a:pt x="265" y="0"/>
                  </a:moveTo>
                  <a:cubicBezTo>
                    <a:pt x="133" y="0"/>
                    <a:pt x="1" y="132"/>
                    <a:pt x="1" y="264"/>
                  </a:cubicBezTo>
                  <a:cubicBezTo>
                    <a:pt x="1" y="397"/>
                    <a:pt x="133" y="529"/>
                    <a:pt x="265" y="529"/>
                  </a:cubicBezTo>
                  <a:lnTo>
                    <a:pt x="1322" y="529"/>
                  </a:lnTo>
                  <a:cubicBezTo>
                    <a:pt x="1523" y="529"/>
                    <a:pt x="1656" y="397"/>
                    <a:pt x="1656" y="264"/>
                  </a:cubicBezTo>
                  <a:cubicBezTo>
                    <a:pt x="1656" y="132"/>
                    <a:pt x="1523" y="0"/>
                    <a:pt x="1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51;p50">
              <a:extLst>
                <a:ext uri="{FF2B5EF4-FFF2-40B4-BE49-F238E27FC236}">
                  <a16:creationId xmlns:a16="http://schemas.microsoft.com/office/drawing/2014/main" id="{2855CAE7-9C94-61DD-9860-6CAC5442AE7D}"/>
                </a:ext>
              </a:extLst>
            </p:cNvPr>
            <p:cNvSpPr/>
            <p:nvPr/>
          </p:nvSpPr>
          <p:spPr>
            <a:xfrm>
              <a:off x="2466775" y="1972050"/>
              <a:ext cx="431325" cy="431175"/>
            </a:xfrm>
            <a:custGeom>
              <a:avLst/>
              <a:gdLst/>
              <a:ahLst/>
              <a:cxnLst/>
              <a:rect l="l" t="t" r="r" b="b"/>
              <a:pathLst>
                <a:path w="17253" h="17247" extrusionOk="0">
                  <a:moveTo>
                    <a:pt x="8460" y="8196"/>
                  </a:moveTo>
                  <a:cubicBezTo>
                    <a:pt x="8196" y="8523"/>
                    <a:pt x="8000" y="8920"/>
                    <a:pt x="8000" y="9385"/>
                  </a:cubicBezTo>
                  <a:cubicBezTo>
                    <a:pt x="8000" y="9845"/>
                    <a:pt x="8196" y="10242"/>
                    <a:pt x="8460" y="10575"/>
                  </a:cubicBezTo>
                  <a:lnTo>
                    <a:pt x="1719" y="10575"/>
                  </a:lnTo>
                  <a:cubicBezTo>
                    <a:pt x="1058" y="10575"/>
                    <a:pt x="530" y="10046"/>
                    <a:pt x="530" y="9385"/>
                  </a:cubicBezTo>
                  <a:cubicBezTo>
                    <a:pt x="530" y="8724"/>
                    <a:pt x="1058" y="8196"/>
                    <a:pt x="1719" y="8196"/>
                  </a:cubicBezTo>
                  <a:close/>
                  <a:moveTo>
                    <a:pt x="12626" y="530"/>
                  </a:moveTo>
                  <a:cubicBezTo>
                    <a:pt x="13287" y="530"/>
                    <a:pt x="13816" y="1058"/>
                    <a:pt x="13816" y="1719"/>
                  </a:cubicBezTo>
                  <a:lnTo>
                    <a:pt x="13816" y="15529"/>
                  </a:lnTo>
                  <a:cubicBezTo>
                    <a:pt x="13816" y="15994"/>
                    <a:pt x="14011" y="16390"/>
                    <a:pt x="14276" y="16718"/>
                  </a:cubicBezTo>
                  <a:lnTo>
                    <a:pt x="6081" y="16718"/>
                  </a:lnTo>
                  <a:cubicBezTo>
                    <a:pt x="5420" y="16718"/>
                    <a:pt x="4891" y="16189"/>
                    <a:pt x="4891" y="15529"/>
                  </a:cubicBezTo>
                  <a:lnTo>
                    <a:pt x="4891" y="11103"/>
                  </a:lnTo>
                  <a:lnTo>
                    <a:pt x="9718" y="11103"/>
                  </a:lnTo>
                  <a:cubicBezTo>
                    <a:pt x="10644" y="11103"/>
                    <a:pt x="11437" y="10310"/>
                    <a:pt x="11437" y="9385"/>
                  </a:cubicBezTo>
                  <a:lnTo>
                    <a:pt x="11437" y="5552"/>
                  </a:lnTo>
                  <a:cubicBezTo>
                    <a:pt x="11437" y="5420"/>
                    <a:pt x="11304" y="5288"/>
                    <a:pt x="11172" y="5288"/>
                  </a:cubicBezTo>
                  <a:cubicBezTo>
                    <a:pt x="11040" y="5288"/>
                    <a:pt x="10908" y="5420"/>
                    <a:pt x="10908" y="5552"/>
                  </a:cubicBezTo>
                  <a:lnTo>
                    <a:pt x="10908" y="9316"/>
                  </a:lnTo>
                  <a:cubicBezTo>
                    <a:pt x="10908" y="9977"/>
                    <a:pt x="10379" y="10575"/>
                    <a:pt x="9718" y="10575"/>
                  </a:cubicBezTo>
                  <a:cubicBezTo>
                    <a:pt x="9057" y="10506"/>
                    <a:pt x="8529" y="9977"/>
                    <a:pt x="8529" y="9385"/>
                  </a:cubicBezTo>
                  <a:cubicBezTo>
                    <a:pt x="8529" y="8724"/>
                    <a:pt x="9057" y="8196"/>
                    <a:pt x="9718" y="8196"/>
                  </a:cubicBezTo>
                  <a:cubicBezTo>
                    <a:pt x="9851" y="8196"/>
                    <a:pt x="9983" y="8063"/>
                    <a:pt x="9983" y="7931"/>
                  </a:cubicBezTo>
                  <a:cubicBezTo>
                    <a:pt x="9983" y="7799"/>
                    <a:pt x="9851" y="7667"/>
                    <a:pt x="9718" y="7667"/>
                  </a:cubicBezTo>
                  <a:lnTo>
                    <a:pt x="1984" y="7667"/>
                  </a:lnTo>
                  <a:lnTo>
                    <a:pt x="1984" y="1719"/>
                  </a:lnTo>
                  <a:cubicBezTo>
                    <a:pt x="1984" y="1058"/>
                    <a:pt x="2512" y="530"/>
                    <a:pt x="3173" y="530"/>
                  </a:cubicBezTo>
                  <a:lnTo>
                    <a:pt x="11368" y="530"/>
                  </a:lnTo>
                  <a:cubicBezTo>
                    <a:pt x="11104" y="857"/>
                    <a:pt x="10908" y="1254"/>
                    <a:pt x="10908" y="1719"/>
                  </a:cubicBezTo>
                  <a:lnTo>
                    <a:pt x="10908" y="4230"/>
                  </a:lnTo>
                  <a:cubicBezTo>
                    <a:pt x="10908" y="4363"/>
                    <a:pt x="11040" y="4495"/>
                    <a:pt x="11172" y="4495"/>
                  </a:cubicBezTo>
                  <a:cubicBezTo>
                    <a:pt x="11304" y="4495"/>
                    <a:pt x="11437" y="4363"/>
                    <a:pt x="11437" y="4230"/>
                  </a:cubicBezTo>
                  <a:lnTo>
                    <a:pt x="11437" y="1783"/>
                  </a:lnTo>
                  <a:cubicBezTo>
                    <a:pt x="11437" y="1122"/>
                    <a:pt x="11965" y="530"/>
                    <a:pt x="12626" y="530"/>
                  </a:cubicBezTo>
                  <a:close/>
                  <a:moveTo>
                    <a:pt x="16724" y="14736"/>
                  </a:moveTo>
                  <a:lnTo>
                    <a:pt x="16724" y="15529"/>
                  </a:lnTo>
                  <a:cubicBezTo>
                    <a:pt x="16724" y="16189"/>
                    <a:pt x="16195" y="16718"/>
                    <a:pt x="15534" y="16718"/>
                  </a:cubicBezTo>
                  <a:cubicBezTo>
                    <a:pt x="14873" y="16718"/>
                    <a:pt x="14344" y="16189"/>
                    <a:pt x="14344" y="15529"/>
                  </a:cubicBezTo>
                  <a:lnTo>
                    <a:pt x="14344" y="14736"/>
                  </a:lnTo>
                  <a:close/>
                  <a:moveTo>
                    <a:pt x="3173" y="1"/>
                  </a:moveTo>
                  <a:cubicBezTo>
                    <a:pt x="2184" y="1"/>
                    <a:pt x="1455" y="794"/>
                    <a:pt x="1455" y="1719"/>
                  </a:cubicBezTo>
                  <a:lnTo>
                    <a:pt x="1455" y="7667"/>
                  </a:lnTo>
                  <a:cubicBezTo>
                    <a:pt x="598" y="7799"/>
                    <a:pt x="1" y="8523"/>
                    <a:pt x="1" y="9385"/>
                  </a:cubicBezTo>
                  <a:cubicBezTo>
                    <a:pt x="1" y="10310"/>
                    <a:pt x="731" y="11103"/>
                    <a:pt x="1719" y="11103"/>
                  </a:cubicBezTo>
                  <a:lnTo>
                    <a:pt x="4363" y="11103"/>
                  </a:lnTo>
                  <a:lnTo>
                    <a:pt x="4363" y="15529"/>
                  </a:lnTo>
                  <a:cubicBezTo>
                    <a:pt x="4363" y="16523"/>
                    <a:pt x="5156" y="17247"/>
                    <a:pt x="6081" y="17247"/>
                  </a:cubicBezTo>
                  <a:lnTo>
                    <a:pt x="15534" y="17247"/>
                  </a:lnTo>
                  <a:cubicBezTo>
                    <a:pt x="16459" y="17247"/>
                    <a:pt x="17252" y="16523"/>
                    <a:pt x="17252" y="15529"/>
                  </a:cubicBezTo>
                  <a:lnTo>
                    <a:pt x="17252" y="14471"/>
                  </a:lnTo>
                  <a:cubicBezTo>
                    <a:pt x="17252" y="14276"/>
                    <a:pt x="17120" y="14207"/>
                    <a:pt x="16988" y="14207"/>
                  </a:cubicBezTo>
                  <a:lnTo>
                    <a:pt x="14344" y="14207"/>
                  </a:lnTo>
                  <a:lnTo>
                    <a:pt x="14344" y="1719"/>
                  </a:lnTo>
                  <a:cubicBezTo>
                    <a:pt x="14344" y="794"/>
                    <a:pt x="13551" y="1"/>
                    <a:pt x="126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8" name="Google Shape;644;p50">
            <a:extLst>
              <a:ext uri="{FF2B5EF4-FFF2-40B4-BE49-F238E27FC236}">
                <a16:creationId xmlns:a16="http://schemas.microsoft.com/office/drawing/2014/main" id="{1101475A-BA5E-6A92-61BD-C80820BD2C62}"/>
              </a:ext>
            </a:extLst>
          </p:cNvPr>
          <p:cNvSpPr/>
          <p:nvPr/>
        </p:nvSpPr>
        <p:spPr>
          <a:xfrm>
            <a:off x="5949214" y="2534609"/>
            <a:ext cx="358475" cy="432900"/>
          </a:xfrm>
          <a:custGeom>
            <a:avLst/>
            <a:gdLst/>
            <a:ahLst/>
            <a:cxnLst/>
            <a:rect l="l" t="t" r="r" b="b"/>
            <a:pathLst>
              <a:path w="14339" h="17316" extrusionOk="0">
                <a:moveTo>
                  <a:pt x="2839" y="598"/>
                </a:moveTo>
                <a:cubicBezTo>
                  <a:pt x="3701" y="598"/>
                  <a:pt x="4362" y="1259"/>
                  <a:pt x="4362" y="2115"/>
                </a:cubicBezTo>
                <a:cubicBezTo>
                  <a:pt x="4362" y="2247"/>
                  <a:pt x="4494" y="2380"/>
                  <a:pt x="4626" y="2380"/>
                </a:cubicBezTo>
                <a:lnTo>
                  <a:pt x="7201" y="2380"/>
                </a:lnTo>
                <a:cubicBezTo>
                  <a:pt x="7666" y="2380"/>
                  <a:pt x="8126" y="2581"/>
                  <a:pt x="8391" y="2977"/>
                </a:cubicBezTo>
                <a:cubicBezTo>
                  <a:pt x="8724" y="3305"/>
                  <a:pt x="8856" y="3770"/>
                  <a:pt x="8787" y="4230"/>
                </a:cubicBezTo>
                <a:lnTo>
                  <a:pt x="8391" y="7270"/>
                </a:lnTo>
                <a:lnTo>
                  <a:pt x="7798" y="7270"/>
                </a:lnTo>
                <a:lnTo>
                  <a:pt x="7598" y="5621"/>
                </a:lnTo>
                <a:cubicBezTo>
                  <a:pt x="7534" y="4494"/>
                  <a:pt x="6609" y="3638"/>
                  <a:pt x="5419" y="3638"/>
                </a:cubicBezTo>
                <a:lnTo>
                  <a:pt x="2839" y="3638"/>
                </a:lnTo>
                <a:cubicBezTo>
                  <a:pt x="1983" y="3638"/>
                  <a:pt x="1253" y="2977"/>
                  <a:pt x="1253" y="2115"/>
                </a:cubicBezTo>
                <a:cubicBezTo>
                  <a:pt x="1253" y="1259"/>
                  <a:pt x="1983" y="598"/>
                  <a:pt x="2839" y="598"/>
                </a:cubicBezTo>
                <a:close/>
                <a:moveTo>
                  <a:pt x="11166" y="10775"/>
                </a:moveTo>
                <a:cubicBezTo>
                  <a:pt x="11896" y="11040"/>
                  <a:pt x="12425" y="11632"/>
                  <a:pt x="12425" y="12293"/>
                </a:cubicBezTo>
                <a:cubicBezTo>
                  <a:pt x="12425" y="13022"/>
                  <a:pt x="11827" y="13683"/>
                  <a:pt x="10971" y="13879"/>
                </a:cubicBezTo>
                <a:lnTo>
                  <a:pt x="11166" y="10775"/>
                </a:lnTo>
                <a:close/>
                <a:moveTo>
                  <a:pt x="11298" y="9385"/>
                </a:moveTo>
                <a:cubicBezTo>
                  <a:pt x="12752" y="9718"/>
                  <a:pt x="13810" y="10907"/>
                  <a:pt x="13810" y="12293"/>
                </a:cubicBezTo>
                <a:cubicBezTo>
                  <a:pt x="13810" y="13815"/>
                  <a:pt x="12488" y="15137"/>
                  <a:pt x="10838" y="15269"/>
                </a:cubicBezTo>
                <a:lnTo>
                  <a:pt x="10902" y="14407"/>
                </a:lnTo>
                <a:cubicBezTo>
                  <a:pt x="11431" y="14344"/>
                  <a:pt x="11896" y="14143"/>
                  <a:pt x="12292" y="13747"/>
                </a:cubicBezTo>
                <a:cubicBezTo>
                  <a:pt x="12752" y="13350"/>
                  <a:pt x="12953" y="12821"/>
                  <a:pt x="12953" y="12293"/>
                </a:cubicBezTo>
                <a:cubicBezTo>
                  <a:pt x="12953" y="11367"/>
                  <a:pt x="12224" y="10511"/>
                  <a:pt x="11235" y="10247"/>
                </a:cubicBezTo>
                <a:lnTo>
                  <a:pt x="11298" y="9385"/>
                </a:lnTo>
                <a:close/>
                <a:moveTo>
                  <a:pt x="10574" y="7867"/>
                </a:moveTo>
                <a:cubicBezTo>
                  <a:pt x="10638" y="7867"/>
                  <a:pt x="10706" y="7867"/>
                  <a:pt x="10770" y="7931"/>
                </a:cubicBezTo>
                <a:cubicBezTo>
                  <a:pt x="10838" y="8000"/>
                  <a:pt x="10838" y="8063"/>
                  <a:pt x="10838" y="8132"/>
                </a:cubicBezTo>
                <a:lnTo>
                  <a:pt x="10770" y="9057"/>
                </a:lnTo>
                <a:lnTo>
                  <a:pt x="10638" y="10442"/>
                </a:lnTo>
                <a:lnTo>
                  <a:pt x="10373" y="14143"/>
                </a:lnTo>
                <a:lnTo>
                  <a:pt x="10241" y="15534"/>
                </a:lnTo>
                <a:lnTo>
                  <a:pt x="10241" y="15666"/>
                </a:lnTo>
                <a:lnTo>
                  <a:pt x="8258" y="15666"/>
                </a:lnTo>
                <a:cubicBezTo>
                  <a:pt x="8126" y="15666"/>
                  <a:pt x="7994" y="15798"/>
                  <a:pt x="7994" y="15930"/>
                </a:cubicBezTo>
                <a:cubicBezTo>
                  <a:pt x="7994" y="16062"/>
                  <a:pt x="8126" y="16194"/>
                  <a:pt x="8258" y="16194"/>
                </a:cubicBezTo>
                <a:lnTo>
                  <a:pt x="10241" y="16194"/>
                </a:lnTo>
                <a:lnTo>
                  <a:pt x="10241" y="16327"/>
                </a:lnTo>
                <a:cubicBezTo>
                  <a:pt x="10178" y="16591"/>
                  <a:pt x="9977" y="16723"/>
                  <a:pt x="9781" y="16723"/>
                </a:cubicBezTo>
                <a:lnTo>
                  <a:pt x="1586" y="16723"/>
                </a:lnTo>
                <a:cubicBezTo>
                  <a:pt x="1385" y="16723"/>
                  <a:pt x="1190" y="16591"/>
                  <a:pt x="1190" y="16327"/>
                </a:cubicBezTo>
                <a:lnTo>
                  <a:pt x="1121" y="16194"/>
                </a:lnTo>
                <a:lnTo>
                  <a:pt x="6804" y="16194"/>
                </a:lnTo>
                <a:cubicBezTo>
                  <a:pt x="6937" y="16194"/>
                  <a:pt x="7069" y="16062"/>
                  <a:pt x="7069" y="15930"/>
                </a:cubicBezTo>
                <a:cubicBezTo>
                  <a:pt x="7069" y="15798"/>
                  <a:pt x="6937" y="15666"/>
                  <a:pt x="6804" y="15666"/>
                </a:cubicBezTo>
                <a:lnTo>
                  <a:pt x="1121" y="15666"/>
                </a:lnTo>
                <a:lnTo>
                  <a:pt x="529" y="8132"/>
                </a:lnTo>
                <a:cubicBezTo>
                  <a:pt x="529" y="8063"/>
                  <a:pt x="592" y="8000"/>
                  <a:pt x="592" y="7931"/>
                </a:cubicBezTo>
                <a:cubicBezTo>
                  <a:pt x="661" y="7867"/>
                  <a:pt x="724" y="7867"/>
                  <a:pt x="793" y="7867"/>
                </a:cubicBezTo>
                <a:close/>
                <a:moveTo>
                  <a:pt x="2839" y="1"/>
                </a:moveTo>
                <a:cubicBezTo>
                  <a:pt x="1650" y="1"/>
                  <a:pt x="724" y="994"/>
                  <a:pt x="724" y="2115"/>
                </a:cubicBezTo>
                <a:cubicBezTo>
                  <a:pt x="724" y="3241"/>
                  <a:pt x="1650" y="4230"/>
                  <a:pt x="2839" y="4230"/>
                </a:cubicBezTo>
                <a:lnTo>
                  <a:pt x="5419" y="4230"/>
                </a:lnTo>
                <a:cubicBezTo>
                  <a:pt x="6276" y="4230"/>
                  <a:pt x="7005" y="4827"/>
                  <a:pt x="7069" y="5684"/>
                </a:cubicBezTo>
                <a:lnTo>
                  <a:pt x="7270" y="7270"/>
                </a:lnTo>
                <a:lnTo>
                  <a:pt x="793" y="7270"/>
                </a:lnTo>
                <a:cubicBezTo>
                  <a:pt x="592" y="7270"/>
                  <a:pt x="397" y="7402"/>
                  <a:pt x="196" y="7534"/>
                </a:cubicBezTo>
                <a:cubicBezTo>
                  <a:pt x="64" y="7735"/>
                  <a:pt x="0" y="7931"/>
                  <a:pt x="0" y="8195"/>
                </a:cubicBezTo>
                <a:lnTo>
                  <a:pt x="592" y="16390"/>
                </a:lnTo>
                <a:cubicBezTo>
                  <a:pt x="661" y="16919"/>
                  <a:pt x="1058" y="17315"/>
                  <a:pt x="1586" y="17315"/>
                </a:cubicBezTo>
                <a:lnTo>
                  <a:pt x="9781" y="17315"/>
                </a:lnTo>
                <a:cubicBezTo>
                  <a:pt x="10310" y="17315"/>
                  <a:pt x="10706" y="16919"/>
                  <a:pt x="10770" y="16390"/>
                </a:cubicBezTo>
                <a:lnTo>
                  <a:pt x="10770" y="15798"/>
                </a:lnTo>
                <a:cubicBezTo>
                  <a:pt x="11695" y="15729"/>
                  <a:pt x="12557" y="15401"/>
                  <a:pt x="13218" y="14804"/>
                </a:cubicBezTo>
                <a:cubicBezTo>
                  <a:pt x="13942" y="14143"/>
                  <a:pt x="14338" y="13218"/>
                  <a:pt x="14338" y="12293"/>
                </a:cubicBezTo>
                <a:cubicBezTo>
                  <a:pt x="14338" y="11436"/>
                  <a:pt x="14011" y="10643"/>
                  <a:pt x="13413" y="9982"/>
                </a:cubicBezTo>
                <a:cubicBezTo>
                  <a:pt x="12884" y="9385"/>
                  <a:pt x="12091" y="8988"/>
                  <a:pt x="11298" y="8856"/>
                </a:cubicBezTo>
                <a:lnTo>
                  <a:pt x="11367" y="8195"/>
                </a:lnTo>
                <a:cubicBezTo>
                  <a:pt x="11367" y="7931"/>
                  <a:pt x="11298" y="7735"/>
                  <a:pt x="11166" y="7534"/>
                </a:cubicBezTo>
                <a:cubicBezTo>
                  <a:pt x="10971" y="7402"/>
                  <a:pt x="10770" y="7270"/>
                  <a:pt x="10574" y="7270"/>
                </a:cubicBezTo>
                <a:lnTo>
                  <a:pt x="8919" y="7270"/>
                </a:lnTo>
                <a:lnTo>
                  <a:pt x="9316" y="4299"/>
                </a:lnTo>
                <a:cubicBezTo>
                  <a:pt x="9448" y="3701"/>
                  <a:pt x="9252" y="3041"/>
                  <a:pt x="8856" y="2581"/>
                </a:cubicBezTo>
                <a:cubicBezTo>
                  <a:pt x="8391" y="2115"/>
                  <a:pt x="7798" y="1851"/>
                  <a:pt x="7201" y="1851"/>
                </a:cubicBezTo>
                <a:lnTo>
                  <a:pt x="4891" y="1851"/>
                </a:lnTo>
                <a:cubicBezTo>
                  <a:pt x="4758" y="794"/>
                  <a:pt x="3897" y="1"/>
                  <a:pt x="283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58;p43">
            <a:extLst>
              <a:ext uri="{FF2B5EF4-FFF2-40B4-BE49-F238E27FC236}">
                <a16:creationId xmlns:a16="http://schemas.microsoft.com/office/drawing/2014/main" id="{6A7176FE-851B-1D22-7C50-136877FCF31E}"/>
              </a:ext>
            </a:extLst>
          </p:cNvPr>
          <p:cNvSpPr txBox="1"/>
          <p:nvPr/>
        </p:nvSpPr>
        <p:spPr>
          <a:xfrm>
            <a:off x="3421802" y="3816822"/>
            <a:ext cx="17571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rPr>
              <a:t>Adobe</a:t>
            </a:r>
            <a:endParaRPr sz="2000" dirty="0">
              <a:solidFill>
                <a:schemeClr val="dk1"/>
              </a:solidFill>
              <a:latin typeface="Libre Caslon Text"/>
              <a:ea typeface="Libre Caslon Text"/>
              <a:cs typeface="Libre Caslon Text"/>
              <a:sym typeface="Libre Caslon Text"/>
            </a:endParaRPr>
          </a:p>
        </p:txBody>
      </p:sp>
      <p:sp>
        <p:nvSpPr>
          <p:cNvPr id="450" name="Google Shape;461;p43">
            <a:extLst>
              <a:ext uri="{FF2B5EF4-FFF2-40B4-BE49-F238E27FC236}">
                <a16:creationId xmlns:a16="http://schemas.microsoft.com/office/drawing/2014/main" id="{498199B0-37AD-059C-843B-4491D8D426EA}"/>
              </a:ext>
            </a:extLst>
          </p:cNvPr>
          <p:cNvSpPr txBox="1"/>
          <p:nvPr/>
        </p:nvSpPr>
        <p:spPr>
          <a:xfrm>
            <a:off x="6302782" y="3816822"/>
            <a:ext cx="17571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rPr>
              <a:t>Download</a:t>
            </a:r>
            <a:endParaRPr sz="2000" dirty="0">
              <a:solidFill>
                <a:schemeClr val="dk1"/>
              </a:solidFill>
              <a:latin typeface="Libre Caslon Text"/>
              <a:ea typeface="Libre Caslon Text"/>
              <a:cs typeface="Libre Caslon Text"/>
              <a:sym typeface="Libre Caslon Text"/>
            </a:endParaRPr>
          </a:p>
        </p:txBody>
      </p:sp>
      <p:sp>
        <p:nvSpPr>
          <p:cNvPr id="451" name="Google Shape;464;p43">
            <a:extLst>
              <a:ext uri="{FF2B5EF4-FFF2-40B4-BE49-F238E27FC236}">
                <a16:creationId xmlns:a16="http://schemas.microsoft.com/office/drawing/2014/main" id="{91E4CF2B-DE78-FC6D-64FD-2E729EF3D943}"/>
              </a:ext>
            </a:extLst>
          </p:cNvPr>
          <p:cNvSpPr txBox="1"/>
          <p:nvPr/>
        </p:nvSpPr>
        <p:spPr>
          <a:xfrm>
            <a:off x="3421802" y="4150009"/>
            <a:ext cx="1757100" cy="56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Photoshop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Premier</a:t>
            </a:r>
          </a:p>
        </p:txBody>
      </p:sp>
      <p:sp>
        <p:nvSpPr>
          <p:cNvPr id="452" name="Google Shape;467;p43">
            <a:extLst>
              <a:ext uri="{FF2B5EF4-FFF2-40B4-BE49-F238E27FC236}">
                <a16:creationId xmlns:a16="http://schemas.microsoft.com/office/drawing/2014/main" id="{C7B08D43-0E99-3642-EA5E-B0E7552ECBD6}"/>
              </a:ext>
            </a:extLst>
          </p:cNvPr>
          <p:cNvSpPr txBox="1"/>
          <p:nvPr/>
        </p:nvSpPr>
        <p:spPr>
          <a:xfrm>
            <a:off x="6302781" y="4174408"/>
            <a:ext cx="2610759" cy="56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IDM (Internet Download Manager)</a:t>
            </a:r>
            <a:endParaRPr sz="1200" dirty="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grpSp>
        <p:nvGrpSpPr>
          <p:cNvPr id="484" name="Google Shape;774;p50">
            <a:extLst>
              <a:ext uri="{FF2B5EF4-FFF2-40B4-BE49-F238E27FC236}">
                <a16:creationId xmlns:a16="http://schemas.microsoft.com/office/drawing/2014/main" id="{9D10E9C7-A8D5-2AD3-CCE8-40638F6B308C}"/>
              </a:ext>
            </a:extLst>
          </p:cNvPr>
          <p:cNvGrpSpPr/>
          <p:nvPr/>
        </p:nvGrpSpPr>
        <p:grpSpPr>
          <a:xfrm>
            <a:off x="2952690" y="3855371"/>
            <a:ext cx="431300" cy="338650"/>
            <a:chOff x="2476700" y="4017450"/>
            <a:chExt cx="431300" cy="338650"/>
          </a:xfrm>
        </p:grpSpPr>
        <p:sp>
          <p:nvSpPr>
            <p:cNvPr id="485" name="Google Shape;775;p50">
              <a:extLst>
                <a:ext uri="{FF2B5EF4-FFF2-40B4-BE49-F238E27FC236}">
                  <a16:creationId xmlns:a16="http://schemas.microsoft.com/office/drawing/2014/main" id="{B2B19A60-7046-D809-4504-594CA6308A8C}"/>
                </a:ext>
              </a:extLst>
            </p:cNvPr>
            <p:cNvSpPr/>
            <p:nvPr/>
          </p:nvSpPr>
          <p:spPr>
            <a:xfrm>
              <a:off x="2825375" y="4076200"/>
              <a:ext cx="37950" cy="28775"/>
            </a:xfrm>
            <a:custGeom>
              <a:avLst/>
              <a:gdLst/>
              <a:ahLst/>
              <a:cxnLst/>
              <a:rect l="l" t="t" r="r" b="b"/>
              <a:pathLst>
                <a:path w="1518" h="1151" extrusionOk="0">
                  <a:moveTo>
                    <a:pt x="343" y="1"/>
                  </a:moveTo>
                  <a:cubicBezTo>
                    <a:pt x="250" y="1"/>
                    <a:pt x="157" y="48"/>
                    <a:pt x="64" y="93"/>
                  </a:cubicBezTo>
                  <a:cubicBezTo>
                    <a:pt x="0" y="225"/>
                    <a:pt x="64" y="426"/>
                    <a:pt x="196" y="489"/>
                  </a:cubicBezTo>
                  <a:cubicBezTo>
                    <a:pt x="460" y="690"/>
                    <a:pt x="793" y="886"/>
                    <a:pt x="1058" y="1087"/>
                  </a:cubicBezTo>
                  <a:cubicBezTo>
                    <a:pt x="1121" y="1150"/>
                    <a:pt x="1190" y="1150"/>
                    <a:pt x="1190" y="1150"/>
                  </a:cubicBezTo>
                  <a:cubicBezTo>
                    <a:pt x="1322" y="1150"/>
                    <a:pt x="1386" y="1150"/>
                    <a:pt x="1454" y="1087"/>
                  </a:cubicBezTo>
                  <a:cubicBezTo>
                    <a:pt x="1518" y="954"/>
                    <a:pt x="1518" y="753"/>
                    <a:pt x="1386" y="690"/>
                  </a:cubicBezTo>
                  <a:cubicBezTo>
                    <a:pt x="1058" y="426"/>
                    <a:pt x="793" y="225"/>
                    <a:pt x="460" y="29"/>
                  </a:cubicBezTo>
                  <a:cubicBezTo>
                    <a:pt x="421" y="9"/>
                    <a:pt x="382" y="1"/>
                    <a:pt x="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776;p50">
              <a:extLst>
                <a:ext uri="{FF2B5EF4-FFF2-40B4-BE49-F238E27FC236}">
                  <a16:creationId xmlns:a16="http://schemas.microsoft.com/office/drawing/2014/main" id="{8DCA2E7B-CE96-1D82-E99E-52E993E52971}"/>
                </a:ext>
              </a:extLst>
            </p:cNvPr>
            <p:cNvSpPr/>
            <p:nvPr/>
          </p:nvSpPr>
          <p:spPr>
            <a:xfrm>
              <a:off x="2556000" y="4017450"/>
              <a:ext cx="252875" cy="64375"/>
            </a:xfrm>
            <a:custGeom>
              <a:avLst/>
              <a:gdLst/>
              <a:ahLst/>
              <a:cxnLst/>
              <a:rect l="l" t="t" r="r" b="b"/>
              <a:pathLst>
                <a:path w="10115" h="2575" extrusionOk="0">
                  <a:moveTo>
                    <a:pt x="5488" y="0"/>
                  </a:moveTo>
                  <a:cubicBezTo>
                    <a:pt x="4167" y="0"/>
                    <a:pt x="2380" y="661"/>
                    <a:pt x="202" y="2046"/>
                  </a:cubicBezTo>
                  <a:cubicBezTo>
                    <a:pt x="69" y="2178"/>
                    <a:pt x="1" y="2310"/>
                    <a:pt x="133" y="2443"/>
                  </a:cubicBezTo>
                  <a:cubicBezTo>
                    <a:pt x="133" y="2511"/>
                    <a:pt x="265" y="2575"/>
                    <a:pt x="334" y="2575"/>
                  </a:cubicBezTo>
                  <a:cubicBezTo>
                    <a:pt x="397" y="2575"/>
                    <a:pt x="466" y="2575"/>
                    <a:pt x="466" y="2511"/>
                  </a:cubicBezTo>
                  <a:cubicBezTo>
                    <a:pt x="2644" y="1190"/>
                    <a:pt x="4230" y="529"/>
                    <a:pt x="5488" y="529"/>
                  </a:cubicBezTo>
                  <a:cubicBezTo>
                    <a:pt x="6546" y="529"/>
                    <a:pt x="7931" y="989"/>
                    <a:pt x="9649" y="2046"/>
                  </a:cubicBezTo>
                  <a:cubicBezTo>
                    <a:pt x="9705" y="2075"/>
                    <a:pt x="9772" y="2092"/>
                    <a:pt x="9836" y="2092"/>
                  </a:cubicBezTo>
                  <a:cubicBezTo>
                    <a:pt x="9926" y="2092"/>
                    <a:pt x="10009" y="2059"/>
                    <a:pt x="10046" y="1983"/>
                  </a:cubicBezTo>
                  <a:cubicBezTo>
                    <a:pt x="10115" y="1850"/>
                    <a:pt x="10115" y="1650"/>
                    <a:pt x="9982" y="1586"/>
                  </a:cubicBezTo>
                  <a:cubicBezTo>
                    <a:pt x="8132" y="529"/>
                    <a:pt x="6678" y="0"/>
                    <a:pt x="54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777;p50">
              <a:extLst>
                <a:ext uri="{FF2B5EF4-FFF2-40B4-BE49-F238E27FC236}">
                  <a16:creationId xmlns:a16="http://schemas.microsoft.com/office/drawing/2014/main" id="{AC0FBD5C-1BB7-D42F-2C0C-6484849A0529}"/>
                </a:ext>
              </a:extLst>
            </p:cNvPr>
            <p:cNvSpPr/>
            <p:nvPr/>
          </p:nvSpPr>
          <p:spPr>
            <a:xfrm>
              <a:off x="2519650" y="4267425"/>
              <a:ext cx="38100" cy="29200"/>
            </a:xfrm>
            <a:custGeom>
              <a:avLst/>
              <a:gdLst/>
              <a:ahLst/>
              <a:cxnLst/>
              <a:rect l="l" t="t" r="r" b="b"/>
              <a:pathLst>
                <a:path w="1524" h="1168" extrusionOk="0">
                  <a:moveTo>
                    <a:pt x="300" y="1"/>
                  </a:moveTo>
                  <a:cubicBezTo>
                    <a:pt x="223" y="1"/>
                    <a:pt x="146" y="33"/>
                    <a:pt x="69" y="110"/>
                  </a:cubicBezTo>
                  <a:cubicBezTo>
                    <a:pt x="1" y="242"/>
                    <a:pt x="69" y="443"/>
                    <a:pt x="133" y="506"/>
                  </a:cubicBezTo>
                  <a:cubicBezTo>
                    <a:pt x="466" y="707"/>
                    <a:pt x="794" y="971"/>
                    <a:pt x="1058" y="1104"/>
                  </a:cubicBezTo>
                  <a:cubicBezTo>
                    <a:pt x="1127" y="1167"/>
                    <a:pt x="1190" y="1167"/>
                    <a:pt x="1190" y="1167"/>
                  </a:cubicBezTo>
                  <a:cubicBezTo>
                    <a:pt x="1322" y="1167"/>
                    <a:pt x="1391" y="1167"/>
                    <a:pt x="1455" y="1035"/>
                  </a:cubicBezTo>
                  <a:cubicBezTo>
                    <a:pt x="1523" y="903"/>
                    <a:pt x="1523" y="771"/>
                    <a:pt x="1391" y="707"/>
                  </a:cubicBezTo>
                  <a:cubicBezTo>
                    <a:pt x="1058" y="506"/>
                    <a:pt x="794" y="311"/>
                    <a:pt x="466" y="46"/>
                  </a:cubicBezTo>
                  <a:cubicBezTo>
                    <a:pt x="411" y="17"/>
                    <a:pt x="355" y="1"/>
                    <a:pt x="3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778;p50">
              <a:extLst>
                <a:ext uri="{FF2B5EF4-FFF2-40B4-BE49-F238E27FC236}">
                  <a16:creationId xmlns:a16="http://schemas.microsoft.com/office/drawing/2014/main" id="{7AD54197-9386-7390-FD2C-A2C299144D5A}"/>
                </a:ext>
              </a:extLst>
            </p:cNvPr>
            <p:cNvSpPr/>
            <p:nvPr/>
          </p:nvSpPr>
          <p:spPr>
            <a:xfrm>
              <a:off x="2574250" y="4303775"/>
              <a:ext cx="216375" cy="52325"/>
            </a:xfrm>
            <a:custGeom>
              <a:avLst/>
              <a:gdLst/>
              <a:ahLst/>
              <a:cxnLst/>
              <a:rect l="l" t="t" r="r" b="b"/>
              <a:pathLst>
                <a:path w="8655" h="2093" extrusionOk="0">
                  <a:moveTo>
                    <a:pt x="275" y="1"/>
                  </a:moveTo>
                  <a:cubicBezTo>
                    <a:pt x="186" y="1"/>
                    <a:pt x="104" y="33"/>
                    <a:pt x="64" y="110"/>
                  </a:cubicBezTo>
                  <a:cubicBezTo>
                    <a:pt x="0" y="242"/>
                    <a:pt x="64" y="443"/>
                    <a:pt x="196" y="506"/>
                  </a:cubicBezTo>
                  <a:cubicBezTo>
                    <a:pt x="2046" y="1563"/>
                    <a:pt x="3500" y="2092"/>
                    <a:pt x="4690" y="2092"/>
                  </a:cubicBezTo>
                  <a:cubicBezTo>
                    <a:pt x="5684" y="2092"/>
                    <a:pt x="6937" y="1696"/>
                    <a:pt x="8523" y="839"/>
                  </a:cubicBezTo>
                  <a:cubicBezTo>
                    <a:pt x="8655" y="770"/>
                    <a:pt x="8655" y="638"/>
                    <a:pt x="8592" y="506"/>
                  </a:cubicBezTo>
                  <a:cubicBezTo>
                    <a:pt x="8541" y="409"/>
                    <a:pt x="8457" y="349"/>
                    <a:pt x="8363" y="349"/>
                  </a:cubicBezTo>
                  <a:cubicBezTo>
                    <a:pt x="8329" y="349"/>
                    <a:pt x="8294" y="357"/>
                    <a:pt x="8258" y="374"/>
                  </a:cubicBezTo>
                  <a:cubicBezTo>
                    <a:pt x="6741" y="1167"/>
                    <a:pt x="5615" y="1563"/>
                    <a:pt x="4690" y="1563"/>
                  </a:cubicBezTo>
                  <a:cubicBezTo>
                    <a:pt x="3569" y="1563"/>
                    <a:pt x="2178" y="1035"/>
                    <a:pt x="460" y="46"/>
                  </a:cubicBezTo>
                  <a:cubicBezTo>
                    <a:pt x="405" y="17"/>
                    <a:pt x="338" y="1"/>
                    <a:pt x="2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779;p50">
              <a:extLst>
                <a:ext uri="{FF2B5EF4-FFF2-40B4-BE49-F238E27FC236}">
                  <a16:creationId xmlns:a16="http://schemas.microsoft.com/office/drawing/2014/main" id="{3C7134E2-3F59-C208-3D8C-07F03D4E8D0F}"/>
                </a:ext>
              </a:extLst>
            </p:cNvPr>
            <p:cNvSpPr/>
            <p:nvPr/>
          </p:nvSpPr>
          <p:spPr>
            <a:xfrm>
              <a:off x="2476700" y="4052075"/>
              <a:ext cx="431300" cy="267675"/>
            </a:xfrm>
            <a:custGeom>
              <a:avLst/>
              <a:gdLst/>
              <a:ahLst/>
              <a:cxnLst/>
              <a:rect l="l" t="t" r="r" b="b"/>
              <a:pathLst>
                <a:path w="17252" h="10707" extrusionOk="0">
                  <a:moveTo>
                    <a:pt x="8660" y="598"/>
                  </a:moveTo>
                  <a:cubicBezTo>
                    <a:pt x="10839" y="598"/>
                    <a:pt x="15333" y="4034"/>
                    <a:pt x="16591" y="5155"/>
                  </a:cubicBezTo>
                  <a:cubicBezTo>
                    <a:pt x="16723" y="5224"/>
                    <a:pt x="16723" y="5287"/>
                    <a:pt x="16723" y="5356"/>
                  </a:cubicBezTo>
                  <a:cubicBezTo>
                    <a:pt x="16723" y="5488"/>
                    <a:pt x="16723" y="5552"/>
                    <a:pt x="16591" y="5620"/>
                  </a:cubicBezTo>
                  <a:cubicBezTo>
                    <a:pt x="15333" y="6678"/>
                    <a:pt x="10839" y="10178"/>
                    <a:pt x="8660" y="10178"/>
                  </a:cubicBezTo>
                  <a:cubicBezTo>
                    <a:pt x="6414" y="10178"/>
                    <a:pt x="1983" y="6678"/>
                    <a:pt x="661" y="5620"/>
                  </a:cubicBezTo>
                  <a:cubicBezTo>
                    <a:pt x="598" y="5552"/>
                    <a:pt x="529" y="5488"/>
                    <a:pt x="529" y="5356"/>
                  </a:cubicBezTo>
                  <a:cubicBezTo>
                    <a:pt x="529" y="5287"/>
                    <a:pt x="598" y="5224"/>
                    <a:pt x="661" y="5155"/>
                  </a:cubicBezTo>
                  <a:cubicBezTo>
                    <a:pt x="1983" y="4034"/>
                    <a:pt x="6414" y="598"/>
                    <a:pt x="8660" y="598"/>
                  </a:cubicBezTo>
                  <a:close/>
                  <a:moveTo>
                    <a:pt x="8660" y="0"/>
                  </a:moveTo>
                  <a:cubicBezTo>
                    <a:pt x="6281" y="0"/>
                    <a:pt x="2052" y="3305"/>
                    <a:pt x="334" y="4695"/>
                  </a:cubicBezTo>
                  <a:cubicBezTo>
                    <a:pt x="133" y="4891"/>
                    <a:pt x="0" y="5092"/>
                    <a:pt x="0" y="5356"/>
                  </a:cubicBezTo>
                  <a:cubicBezTo>
                    <a:pt x="0" y="5620"/>
                    <a:pt x="133" y="5885"/>
                    <a:pt x="334" y="6080"/>
                  </a:cubicBezTo>
                  <a:cubicBezTo>
                    <a:pt x="2052" y="7471"/>
                    <a:pt x="6281" y="10706"/>
                    <a:pt x="8660" y="10706"/>
                  </a:cubicBezTo>
                  <a:cubicBezTo>
                    <a:pt x="10971" y="10706"/>
                    <a:pt x="15269" y="7471"/>
                    <a:pt x="16987" y="6080"/>
                  </a:cubicBezTo>
                  <a:cubicBezTo>
                    <a:pt x="17183" y="5885"/>
                    <a:pt x="17252" y="5620"/>
                    <a:pt x="17252" y="5356"/>
                  </a:cubicBezTo>
                  <a:cubicBezTo>
                    <a:pt x="17252" y="5092"/>
                    <a:pt x="17183" y="4891"/>
                    <a:pt x="16987" y="4695"/>
                  </a:cubicBezTo>
                  <a:cubicBezTo>
                    <a:pt x="15269" y="3305"/>
                    <a:pt x="10971" y="0"/>
                    <a:pt x="86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780;p50">
              <a:extLst>
                <a:ext uri="{FF2B5EF4-FFF2-40B4-BE49-F238E27FC236}">
                  <a16:creationId xmlns:a16="http://schemas.microsoft.com/office/drawing/2014/main" id="{0DA8B3D2-E03E-7F41-F36E-98B343386E9F}"/>
                </a:ext>
              </a:extLst>
            </p:cNvPr>
            <p:cNvSpPr/>
            <p:nvPr/>
          </p:nvSpPr>
          <p:spPr>
            <a:xfrm>
              <a:off x="2594075" y="4088375"/>
              <a:ext cx="198250" cy="195350"/>
            </a:xfrm>
            <a:custGeom>
              <a:avLst/>
              <a:gdLst/>
              <a:ahLst/>
              <a:cxnLst/>
              <a:rect l="l" t="t" r="r" b="b"/>
              <a:pathLst>
                <a:path w="7930" h="7814" extrusionOk="0">
                  <a:moveTo>
                    <a:pt x="3945" y="1"/>
                  </a:moveTo>
                  <a:cubicBezTo>
                    <a:pt x="3908" y="1"/>
                    <a:pt x="3871" y="1"/>
                    <a:pt x="3833" y="2"/>
                  </a:cubicBezTo>
                  <a:cubicBezTo>
                    <a:pt x="1782" y="71"/>
                    <a:pt x="132" y="1789"/>
                    <a:pt x="64" y="3772"/>
                  </a:cubicBezTo>
                  <a:cubicBezTo>
                    <a:pt x="0" y="4829"/>
                    <a:pt x="397" y="5754"/>
                    <a:pt x="989" y="6479"/>
                  </a:cubicBezTo>
                  <a:cubicBezTo>
                    <a:pt x="1055" y="6545"/>
                    <a:pt x="1121" y="6578"/>
                    <a:pt x="1187" y="6578"/>
                  </a:cubicBezTo>
                  <a:cubicBezTo>
                    <a:pt x="1253" y="6578"/>
                    <a:pt x="1319" y="6545"/>
                    <a:pt x="1385" y="6479"/>
                  </a:cubicBezTo>
                  <a:cubicBezTo>
                    <a:pt x="1518" y="6346"/>
                    <a:pt x="1518" y="6214"/>
                    <a:pt x="1385" y="6082"/>
                  </a:cubicBezTo>
                  <a:cubicBezTo>
                    <a:pt x="857" y="5490"/>
                    <a:pt x="529" y="4628"/>
                    <a:pt x="592" y="3772"/>
                  </a:cubicBezTo>
                  <a:cubicBezTo>
                    <a:pt x="661" y="2053"/>
                    <a:pt x="2046" y="663"/>
                    <a:pt x="3765" y="600"/>
                  </a:cubicBezTo>
                  <a:cubicBezTo>
                    <a:pt x="3842" y="594"/>
                    <a:pt x="3919" y="592"/>
                    <a:pt x="3995" y="592"/>
                  </a:cubicBezTo>
                  <a:cubicBezTo>
                    <a:pt x="5869" y="592"/>
                    <a:pt x="7331" y="2128"/>
                    <a:pt x="7270" y="3967"/>
                  </a:cubicBezTo>
                  <a:cubicBezTo>
                    <a:pt x="7270" y="5754"/>
                    <a:pt x="5816" y="7208"/>
                    <a:pt x="4098" y="7272"/>
                  </a:cubicBezTo>
                  <a:cubicBezTo>
                    <a:pt x="3437" y="7272"/>
                    <a:pt x="2839" y="7140"/>
                    <a:pt x="2379" y="6875"/>
                  </a:cubicBezTo>
                  <a:cubicBezTo>
                    <a:pt x="2341" y="6857"/>
                    <a:pt x="2303" y="6849"/>
                    <a:pt x="2266" y="6849"/>
                  </a:cubicBezTo>
                  <a:cubicBezTo>
                    <a:pt x="2176" y="6849"/>
                    <a:pt x="2095" y="6895"/>
                    <a:pt x="2046" y="6944"/>
                  </a:cubicBezTo>
                  <a:cubicBezTo>
                    <a:pt x="1914" y="7076"/>
                    <a:pt x="1914" y="7272"/>
                    <a:pt x="2115" y="7340"/>
                  </a:cubicBezTo>
                  <a:cubicBezTo>
                    <a:pt x="2574" y="7625"/>
                    <a:pt x="3132" y="7814"/>
                    <a:pt x="3745" y="7814"/>
                  </a:cubicBezTo>
                  <a:cubicBezTo>
                    <a:pt x="3839" y="7814"/>
                    <a:pt x="3933" y="7809"/>
                    <a:pt x="4029" y="7800"/>
                  </a:cubicBezTo>
                  <a:cubicBezTo>
                    <a:pt x="6080" y="7800"/>
                    <a:pt x="7799" y="6151"/>
                    <a:pt x="7862" y="4036"/>
                  </a:cubicBezTo>
                  <a:cubicBezTo>
                    <a:pt x="7930" y="1827"/>
                    <a:pt x="6141" y="1"/>
                    <a:pt x="39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781;p50">
              <a:extLst>
                <a:ext uri="{FF2B5EF4-FFF2-40B4-BE49-F238E27FC236}">
                  <a16:creationId xmlns:a16="http://schemas.microsoft.com/office/drawing/2014/main" id="{E3169A65-1E60-A0E3-6FF4-CAC50F8D52BB}"/>
                </a:ext>
              </a:extLst>
            </p:cNvPr>
            <p:cNvSpPr/>
            <p:nvPr/>
          </p:nvSpPr>
          <p:spPr>
            <a:xfrm>
              <a:off x="2640325" y="4134675"/>
              <a:ext cx="104050" cy="104175"/>
            </a:xfrm>
            <a:custGeom>
              <a:avLst/>
              <a:gdLst/>
              <a:ahLst/>
              <a:cxnLst/>
              <a:rect l="l" t="t" r="r" b="b"/>
              <a:pathLst>
                <a:path w="4162" h="4167" extrusionOk="0">
                  <a:moveTo>
                    <a:pt x="2115" y="1"/>
                  </a:moveTo>
                  <a:cubicBezTo>
                    <a:pt x="926" y="1"/>
                    <a:pt x="1" y="926"/>
                    <a:pt x="1" y="2052"/>
                  </a:cubicBezTo>
                  <a:cubicBezTo>
                    <a:pt x="1" y="3241"/>
                    <a:pt x="926" y="4167"/>
                    <a:pt x="2115" y="4167"/>
                  </a:cubicBezTo>
                  <a:cubicBezTo>
                    <a:pt x="3236" y="4167"/>
                    <a:pt x="4162" y="3241"/>
                    <a:pt x="4162" y="2052"/>
                  </a:cubicBezTo>
                  <a:cubicBezTo>
                    <a:pt x="4162" y="1920"/>
                    <a:pt x="4029" y="1788"/>
                    <a:pt x="3897" y="1788"/>
                  </a:cubicBezTo>
                  <a:cubicBezTo>
                    <a:pt x="3765" y="1788"/>
                    <a:pt x="3633" y="1920"/>
                    <a:pt x="3633" y="2052"/>
                  </a:cubicBezTo>
                  <a:cubicBezTo>
                    <a:pt x="3633" y="2908"/>
                    <a:pt x="2972" y="3638"/>
                    <a:pt x="2115" y="3638"/>
                  </a:cubicBezTo>
                  <a:cubicBezTo>
                    <a:pt x="1254" y="3638"/>
                    <a:pt x="529" y="2908"/>
                    <a:pt x="529" y="2052"/>
                  </a:cubicBezTo>
                  <a:cubicBezTo>
                    <a:pt x="529" y="1259"/>
                    <a:pt x="1254" y="529"/>
                    <a:pt x="2115" y="529"/>
                  </a:cubicBezTo>
                  <a:cubicBezTo>
                    <a:pt x="2248" y="529"/>
                    <a:pt x="2380" y="397"/>
                    <a:pt x="2380" y="265"/>
                  </a:cubicBezTo>
                  <a:cubicBezTo>
                    <a:pt x="2380" y="133"/>
                    <a:pt x="2248" y="1"/>
                    <a:pt x="21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782;p50">
              <a:extLst>
                <a:ext uri="{FF2B5EF4-FFF2-40B4-BE49-F238E27FC236}">
                  <a16:creationId xmlns:a16="http://schemas.microsoft.com/office/drawing/2014/main" id="{2E1404D8-E918-71B2-EE6F-6FEB20E2AF44}"/>
                </a:ext>
              </a:extLst>
            </p:cNvPr>
            <p:cNvSpPr/>
            <p:nvPr/>
          </p:nvSpPr>
          <p:spPr>
            <a:xfrm>
              <a:off x="2704700" y="4143000"/>
              <a:ext cx="31475" cy="33075"/>
            </a:xfrm>
            <a:custGeom>
              <a:avLst/>
              <a:gdLst/>
              <a:ahLst/>
              <a:cxnLst/>
              <a:rect l="l" t="t" r="r" b="b"/>
              <a:pathLst>
                <a:path w="1259" h="1323" extrusionOk="0">
                  <a:moveTo>
                    <a:pt x="598" y="1"/>
                  </a:moveTo>
                  <a:cubicBezTo>
                    <a:pt x="265" y="1"/>
                    <a:pt x="0" y="328"/>
                    <a:pt x="0" y="662"/>
                  </a:cubicBezTo>
                  <a:cubicBezTo>
                    <a:pt x="0" y="989"/>
                    <a:pt x="265" y="1322"/>
                    <a:pt x="598" y="1322"/>
                  </a:cubicBezTo>
                  <a:cubicBezTo>
                    <a:pt x="926" y="1322"/>
                    <a:pt x="1259" y="989"/>
                    <a:pt x="1259" y="662"/>
                  </a:cubicBezTo>
                  <a:cubicBezTo>
                    <a:pt x="1259" y="328"/>
                    <a:pt x="926" y="1"/>
                    <a:pt x="5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706;p50">
            <a:extLst>
              <a:ext uri="{FF2B5EF4-FFF2-40B4-BE49-F238E27FC236}">
                <a16:creationId xmlns:a16="http://schemas.microsoft.com/office/drawing/2014/main" id="{17F72979-C02F-3D65-58B0-1B28F233F3BB}"/>
              </a:ext>
            </a:extLst>
          </p:cNvPr>
          <p:cNvGrpSpPr/>
          <p:nvPr/>
        </p:nvGrpSpPr>
        <p:grpSpPr>
          <a:xfrm>
            <a:off x="5877281" y="3826465"/>
            <a:ext cx="428000" cy="431175"/>
            <a:chOff x="5440700" y="3313625"/>
            <a:chExt cx="428000" cy="431175"/>
          </a:xfrm>
        </p:grpSpPr>
        <p:sp>
          <p:nvSpPr>
            <p:cNvPr id="494" name="Google Shape;707;p50">
              <a:extLst>
                <a:ext uri="{FF2B5EF4-FFF2-40B4-BE49-F238E27FC236}">
                  <a16:creationId xmlns:a16="http://schemas.microsoft.com/office/drawing/2014/main" id="{1DE4886F-DF99-CA6A-1197-A140750B656E}"/>
                </a:ext>
              </a:extLst>
            </p:cNvPr>
            <p:cNvSpPr/>
            <p:nvPr/>
          </p:nvSpPr>
          <p:spPr>
            <a:xfrm>
              <a:off x="5490275" y="3351550"/>
              <a:ext cx="320550" cy="393250"/>
            </a:xfrm>
            <a:custGeom>
              <a:avLst/>
              <a:gdLst/>
              <a:ahLst/>
              <a:cxnLst/>
              <a:rect l="l" t="t" r="r" b="b"/>
              <a:pathLst>
                <a:path w="12822" h="15730" extrusionOk="0">
                  <a:moveTo>
                    <a:pt x="4759" y="862"/>
                  </a:moveTo>
                  <a:cubicBezTo>
                    <a:pt x="4494" y="1127"/>
                    <a:pt x="4230" y="1523"/>
                    <a:pt x="3966" y="1983"/>
                  </a:cubicBezTo>
                  <a:cubicBezTo>
                    <a:pt x="3437" y="3109"/>
                    <a:pt x="3109" y="4563"/>
                    <a:pt x="3040" y="6149"/>
                  </a:cubicBezTo>
                  <a:lnTo>
                    <a:pt x="598" y="6149"/>
                  </a:lnTo>
                  <a:cubicBezTo>
                    <a:pt x="730" y="3638"/>
                    <a:pt x="2448" y="1523"/>
                    <a:pt x="4759" y="862"/>
                  </a:cubicBezTo>
                  <a:close/>
                  <a:moveTo>
                    <a:pt x="6413" y="598"/>
                  </a:moveTo>
                  <a:cubicBezTo>
                    <a:pt x="7867" y="598"/>
                    <a:pt x="9120" y="3109"/>
                    <a:pt x="9189" y="6149"/>
                  </a:cubicBezTo>
                  <a:lnTo>
                    <a:pt x="3638" y="6149"/>
                  </a:lnTo>
                  <a:cubicBezTo>
                    <a:pt x="3701" y="3109"/>
                    <a:pt x="4959" y="598"/>
                    <a:pt x="6413" y="598"/>
                  </a:cubicBezTo>
                  <a:close/>
                  <a:moveTo>
                    <a:pt x="8063" y="862"/>
                  </a:moveTo>
                  <a:lnTo>
                    <a:pt x="8063" y="862"/>
                  </a:lnTo>
                  <a:cubicBezTo>
                    <a:pt x="10379" y="1523"/>
                    <a:pt x="12097" y="3638"/>
                    <a:pt x="12229" y="6149"/>
                  </a:cubicBezTo>
                  <a:lnTo>
                    <a:pt x="9781" y="6149"/>
                  </a:lnTo>
                  <a:cubicBezTo>
                    <a:pt x="9718" y="4563"/>
                    <a:pt x="9385" y="3109"/>
                    <a:pt x="8856" y="1983"/>
                  </a:cubicBezTo>
                  <a:cubicBezTo>
                    <a:pt x="8592" y="1523"/>
                    <a:pt x="8327" y="1127"/>
                    <a:pt x="8063" y="862"/>
                  </a:cubicBezTo>
                  <a:close/>
                  <a:moveTo>
                    <a:pt x="3040" y="6678"/>
                  </a:moveTo>
                  <a:cubicBezTo>
                    <a:pt x="3109" y="8264"/>
                    <a:pt x="3437" y="9718"/>
                    <a:pt x="3966" y="10839"/>
                  </a:cubicBezTo>
                  <a:cubicBezTo>
                    <a:pt x="4230" y="11304"/>
                    <a:pt x="4494" y="11701"/>
                    <a:pt x="4759" y="12028"/>
                  </a:cubicBezTo>
                  <a:cubicBezTo>
                    <a:pt x="2448" y="11304"/>
                    <a:pt x="730" y="9189"/>
                    <a:pt x="598" y="6678"/>
                  </a:cubicBezTo>
                  <a:close/>
                  <a:moveTo>
                    <a:pt x="12229" y="6678"/>
                  </a:moveTo>
                  <a:cubicBezTo>
                    <a:pt x="12097" y="9189"/>
                    <a:pt x="10379" y="11304"/>
                    <a:pt x="8063" y="12028"/>
                  </a:cubicBezTo>
                  <a:cubicBezTo>
                    <a:pt x="8327" y="11701"/>
                    <a:pt x="8592" y="11304"/>
                    <a:pt x="8856" y="10839"/>
                  </a:cubicBezTo>
                  <a:cubicBezTo>
                    <a:pt x="8925" y="10643"/>
                    <a:pt x="9057" y="10442"/>
                    <a:pt x="9120" y="10178"/>
                  </a:cubicBezTo>
                  <a:cubicBezTo>
                    <a:pt x="9189" y="10046"/>
                    <a:pt x="9057" y="9850"/>
                    <a:pt x="8856" y="9850"/>
                  </a:cubicBezTo>
                  <a:cubicBezTo>
                    <a:pt x="8724" y="9850"/>
                    <a:pt x="8592" y="9914"/>
                    <a:pt x="8592" y="9982"/>
                  </a:cubicBezTo>
                  <a:cubicBezTo>
                    <a:pt x="8063" y="11367"/>
                    <a:pt x="7270" y="12229"/>
                    <a:pt x="6413" y="12229"/>
                  </a:cubicBezTo>
                  <a:cubicBezTo>
                    <a:pt x="4959" y="12229"/>
                    <a:pt x="3701" y="9718"/>
                    <a:pt x="3638" y="6678"/>
                  </a:cubicBezTo>
                  <a:lnTo>
                    <a:pt x="9189" y="6678"/>
                  </a:lnTo>
                  <a:cubicBezTo>
                    <a:pt x="9189" y="7402"/>
                    <a:pt x="9057" y="8063"/>
                    <a:pt x="8988" y="8661"/>
                  </a:cubicBezTo>
                  <a:cubicBezTo>
                    <a:pt x="8925" y="8856"/>
                    <a:pt x="9057" y="8988"/>
                    <a:pt x="9252" y="8988"/>
                  </a:cubicBezTo>
                  <a:cubicBezTo>
                    <a:pt x="9385" y="8988"/>
                    <a:pt x="9517" y="8925"/>
                    <a:pt x="9517" y="8793"/>
                  </a:cubicBezTo>
                  <a:cubicBezTo>
                    <a:pt x="9649" y="8132"/>
                    <a:pt x="9718" y="7402"/>
                    <a:pt x="9781" y="6678"/>
                  </a:cubicBezTo>
                  <a:close/>
                  <a:moveTo>
                    <a:pt x="8793" y="12361"/>
                  </a:moveTo>
                  <a:lnTo>
                    <a:pt x="8793" y="12890"/>
                  </a:lnTo>
                  <a:lnTo>
                    <a:pt x="4034" y="13218"/>
                  </a:lnTo>
                  <a:lnTo>
                    <a:pt x="4034" y="12361"/>
                  </a:lnTo>
                  <a:cubicBezTo>
                    <a:pt x="4759" y="12626"/>
                    <a:pt x="5552" y="12821"/>
                    <a:pt x="6413" y="12821"/>
                  </a:cubicBezTo>
                  <a:cubicBezTo>
                    <a:pt x="7270" y="12821"/>
                    <a:pt x="8063" y="12626"/>
                    <a:pt x="8793" y="12361"/>
                  </a:cubicBezTo>
                  <a:close/>
                  <a:moveTo>
                    <a:pt x="8793" y="13482"/>
                  </a:moveTo>
                  <a:lnTo>
                    <a:pt x="8793" y="14011"/>
                  </a:lnTo>
                  <a:lnTo>
                    <a:pt x="4034" y="14344"/>
                  </a:lnTo>
                  <a:lnTo>
                    <a:pt x="4034" y="13815"/>
                  </a:lnTo>
                  <a:lnTo>
                    <a:pt x="8793" y="13482"/>
                  </a:lnTo>
                  <a:close/>
                  <a:moveTo>
                    <a:pt x="8793" y="14608"/>
                  </a:moveTo>
                  <a:lnTo>
                    <a:pt x="8793" y="15068"/>
                  </a:lnTo>
                  <a:cubicBezTo>
                    <a:pt x="8793" y="15137"/>
                    <a:pt x="8724" y="15200"/>
                    <a:pt x="8724" y="15200"/>
                  </a:cubicBezTo>
                  <a:lnTo>
                    <a:pt x="4098" y="15200"/>
                  </a:lnTo>
                  <a:cubicBezTo>
                    <a:pt x="4098" y="15200"/>
                    <a:pt x="4034" y="15137"/>
                    <a:pt x="4034" y="15068"/>
                  </a:cubicBezTo>
                  <a:lnTo>
                    <a:pt x="4034" y="14936"/>
                  </a:lnTo>
                  <a:lnTo>
                    <a:pt x="8793" y="14608"/>
                  </a:lnTo>
                  <a:close/>
                  <a:moveTo>
                    <a:pt x="6413" y="1"/>
                  </a:moveTo>
                  <a:cubicBezTo>
                    <a:pt x="2908" y="1"/>
                    <a:pt x="0" y="2908"/>
                    <a:pt x="0" y="6414"/>
                  </a:cubicBezTo>
                  <a:cubicBezTo>
                    <a:pt x="0" y="8856"/>
                    <a:pt x="1391" y="11040"/>
                    <a:pt x="3437" y="12097"/>
                  </a:cubicBezTo>
                  <a:lnTo>
                    <a:pt x="3437" y="15068"/>
                  </a:lnTo>
                  <a:cubicBezTo>
                    <a:pt x="3437" y="15465"/>
                    <a:pt x="3770" y="15729"/>
                    <a:pt x="4098" y="15729"/>
                  </a:cubicBezTo>
                  <a:lnTo>
                    <a:pt x="8724" y="15729"/>
                  </a:lnTo>
                  <a:cubicBezTo>
                    <a:pt x="9057" y="15729"/>
                    <a:pt x="9385" y="15465"/>
                    <a:pt x="9385" y="15068"/>
                  </a:cubicBezTo>
                  <a:lnTo>
                    <a:pt x="9385" y="12097"/>
                  </a:lnTo>
                  <a:cubicBezTo>
                    <a:pt x="11436" y="11040"/>
                    <a:pt x="12821" y="8856"/>
                    <a:pt x="12821" y="6414"/>
                  </a:cubicBezTo>
                  <a:cubicBezTo>
                    <a:pt x="12821" y="2908"/>
                    <a:pt x="9913" y="1"/>
                    <a:pt x="64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708;p50">
              <a:extLst>
                <a:ext uri="{FF2B5EF4-FFF2-40B4-BE49-F238E27FC236}">
                  <a16:creationId xmlns:a16="http://schemas.microsoft.com/office/drawing/2014/main" id="{A923BBEB-0CCD-A0EF-057C-7ED7F0B3A78F}"/>
                </a:ext>
              </a:extLst>
            </p:cNvPr>
            <p:cNvSpPr/>
            <p:nvPr/>
          </p:nvSpPr>
          <p:spPr>
            <a:xfrm>
              <a:off x="5440700" y="3313625"/>
              <a:ext cx="428000" cy="226300"/>
            </a:xfrm>
            <a:custGeom>
              <a:avLst/>
              <a:gdLst/>
              <a:ahLst/>
              <a:cxnLst/>
              <a:rect l="l" t="t" r="r" b="b"/>
              <a:pathLst>
                <a:path w="17120" h="9052" extrusionOk="0">
                  <a:moveTo>
                    <a:pt x="8396" y="0"/>
                  </a:moveTo>
                  <a:cubicBezTo>
                    <a:pt x="4167" y="0"/>
                    <a:pt x="662" y="3368"/>
                    <a:pt x="466" y="7598"/>
                  </a:cubicBezTo>
                  <a:cubicBezTo>
                    <a:pt x="202" y="7730"/>
                    <a:pt x="1" y="7994"/>
                    <a:pt x="1" y="8327"/>
                  </a:cubicBezTo>
                  <a:cubicBezTo>
                    <a:pt x="1" y="8724"/>
                    <a:pt x="334" y="9051"/>
                    <a:pt x="730" y="9051"/>
                  </a:cubicBezTo>
                  <a:cubicBezTo>
                    <a:pt x="1190" y="9051"/>
                    <a:pt x="1523" y="8724"/>
                    <a:pt x="1523" y="8327"/>
                  </a:cubicBezTo>
                  <a:cubicBezTo>
                    <a:pt x="1523" y="7994"/>
                    <a:pt x="1322" y="7730"/>
                    <a:pt x="1058" y="7598"/>
                  </a:cubicBezTo>
                  <a:cubicBezTo>
                    <a:pt x="1190" y="3701"/>
                    <a:pt x="4431" y="592"/>
                    <a:pt x="8396" y="592"/>
                  </a:cubicBezTo>
                  <a:cubicBezTo>
                    <a:pt x="12293" y="592"/>
                    <a:pt x="15465" y="3632"/>
                    <a:pt x="15729" y="7465"/>
                  </a:cubicBezTo>
                  <a:lnTo>
                    <a:pt x="15402" y="7270"/>
                  </a:lnTo>
                  <a:cubicBezTo>
                    <a:pt x="15366" y="7251"/>
                    <a:pt x="15325" y="7243"/>
                    <a:pt x="15284" y="7243"/>
                  </a:cubicBezTo>
                  <a:cubicBezTo>
                    <a:pt x="15171" y="7243"/>
                    <a:pt x="15051" y="7305"/>
                    <a:pt x="15005" y="7402"/>
                  </a:cubicBezTo>
                  <a:cubicBezTo>
                    <a:pt x="14936" y="7598"/>
                    <a:pt x="15005" y="7730"/>
                    <a:pt x="15137" y="7798"/>
                  </a:cubicBezTo>
                  <a:lnTo>
                    <a:pt x="15930" y="8195"/>
                  </a:lnTo>
                  <a:lnTo>
                    <a:pt x="16195" y="8195"/>
                  </a:lnTo>
                  <a:cubicBezTo>
                    <a:pt x="16195" y="8195"/>
                    <a:pt x="16195" y="8126"/>
                    <a:pt x="16258" y="8126"/>
                  </a:cubicBezTo>
                  <a:lnTo>
                    <a:pt x="16988" y="7402"/>
                  </a:lnTo>
                  <a:cubicBezTo>
                    <a:pt x="17120" y="7270"/>
                    <a:pt x="17120" y="7069"/>
                    <a:pt x="16988" y="6937"/>
                  </a:cubicBezTo>
                  <a:cubicBezTo>
                    <a:pt x="16953" y="6905"/>
                    <a:pt x="16887" y="6889"/>
                    <a:pt x="16813" y="6889"/>
                  </a:cubicBezTo>
                  <a:cubicBezTo>
                    <a:pt x="16739" y="6889"/>
                    <a:pt x="16657" y="6905"/>
                    <a:pt x="16591" y="6937"/>
                  </a:cubicBezTo>
                  <a:lnTo>
                    <a:pt x="16327" y="7270"/>
                  </a:lnTo>
                  <a:cubicBezTo>
                    <a:pt x="15930" y="3236"/>
                    <a:pt x="12557" y="0"/>
                    <a:pt x="8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A6137-9371-FA72-6B30-0B173A654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Shortcut keys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EA45AA-62FB-7BBF-597A-6E076547E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82" y="1196899"/>
            <a:ext cx="4579435" cy="343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779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88B0FE-7C95-58F9-C532-8FBFE369C5D7}"/>
              </a:ext>
            </a:extLst>
          </p:cNvPr>
          <p:cNvSpPr txBox="1">
            <a:spLocks/>
          </p:cNvSpPr>
          <p:nvPr/>
        </p:nvSpPr>
        <p:spPr>
          <a:xfrm>
            <a:off x="790626" y="44131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Caslon Text"/>
              <a:buNone/>
              <a:defRPr sz="3000" b="0" i="0" u="none" strike="noStrike" cap="none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Caslon Text"/>
              <a:buNone/>
              <a:defRPr sz="3000" b="0" i="0" u="none" strike="noStrike" cap="none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Caslon Text"/>
              <a:buNone/>
              <a:defRPr sz="3000" b="0" i="0" u="none" strike="noStrike" cap="none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Caslon Text"/>
              <a:buNone/>
              <a:defRPr sz="3000" b="0" i="0" u="none" strike="noStrike" cap="none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Caslon Text"/>
              <a:buNone/>
              <a:defRPr sz="3000" b="0" i="0" u="none" strike="noStrike" cap="none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Caslon Text"/>
              <a:buNone/>
              <a:defRPr sz="3000" b="0" i="0" u="none" strike="noStrike" cap="none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Caslon Text"/>
              <a:buNone/>
              <a:defRPr sz="3000" b="0" i="0" u="none" strike="noStrike" cap="none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Caslon Text"/>
              <a:buNone/>
              <a:defRPr sz="3000" b="0" i="0" u="none" strike="noStrike" cap="none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Caslon Text"/>
              <a:buNone/>
              <a:defRPr sz="3000" b="0" i="0" u="none" strike="noStrike" cap="none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9pPr>
          </a:lstStyle>
          <a:p>
            <a:r>
              <a:rPr lang="en-US" dirty="0"/>
              <a:t>Shortcut keys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489906-3F3F-7FC7-FB22-AB3F64E23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702" y="1252189"/>
            <a:ext cx="4758595" cy="356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282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>
          <a:extLst>
            <a:ext uri="{FF2B5EF4-FFF2-40B4-BE49-F238E27FC236}">
              <a16:creationId xmlns:a16="http://schemas.microsoft.com/office/drawing/2014/main" id="{141B2A38-AA65-9AAE-7AC2-DFCD032B9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">
            <a:extLst>
              <a:ext uri="{FF2B5EF4-FFF2-40B4-BE49-F238E27FC236}">
                <a16:creationId xmlns:a16="http://schemas.microsoft.com/office/drawing/2014/main" id="{81D4C7A8-9C56-02E8-641A-C218943DCD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6050" y="2734500"/>
            <a:ext cx="4383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Programming</a:t>
            </a:r>
            <a:endParaRPr dirty="0"/>
          </a:p>
        </p:txBody>
      </p:sp>
      <p:sp>
        <p:nvSpPr>
          <p:cNvPr id="325" name="Google Shape;325;p34">
            <a:extLst>
              <a:ext uri="{FF2B5EF4-FFF2-40B4-BE49-F238E27FC236}">
                <a16:creationId xmlns:a16="http://schemas.microsoft.com/office/drawing/2014/main" id="{D747F4B6-5894-AE3C-4B4B-67A1AF5437D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886049" y="1567200"/>
            <a:ext cx="1348267" cy="116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27" name="Google Shape;327;p34">
            <a:extLst>
              <a:ext uri="{FF2B5EF4-FFF2-40B4-BE49-F238E27FC236}">
                <a16:creationId xmlns:a16="http://schemas.microsoft.com/office/drawing/2014/main" id="{685F8E17-3964-0B16-6465-B90176ED1DA0}"/>
              </a:ext>
            </a:extLst>
          </p:cNvPr>
          <p:cNvSpPr/>
          <p:nvPr/>
        </p:nvSpPr>
        <p:spPr>
          <a:xfrm>
            <a:off x="5488925" y="4372338"/>
            <a:ext cx="2787000" cy="8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0F1E89D-A565-ECDC-4A38-4ABC34D0E231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l="6461" t="60" r="39621" b="-60"/>
          <a:stretch/>
        </p:blipFill>
        <p:spPr>
          <a:xfrm>
            <a:off x="5488925" y="851500"/>
            <a:ext cx="2787000" cy="3444600"/>
          </a:xfrm>
        </p:spPr>
      </p:pic>
    </p:spTree>
    <p:extLst>
      <p:ext uri="{BB962C8B-B14F-4D97-AF65-F5344CB8AC3E}">
        <p14:creationId xmlns:p14="http://schemas.microsoft.com/office/powerpoint/2010/main" val="3075210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>
          <a:extLst>
            <a:ext uri="{FF2B5EF4-FFF2-40B4-BE49-F238E27FC236}">
              <a16:creationId xmlns:a16="http://schemas.microsoft.com/office/drawing/2014/main" id="{18DEBD98-87BF-D19C-E014-1890B3AF5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4">
            <a:extLst>
              <a:ext uri="{FF2B5EF4-FFF2-40B4-BE49-F238E27FC236}">
                <a16:creationId xmlns:a16="http://schemas.microsoft.com/office/drawing/2014/main" id="{3132A4AE-AE9B-3BBB-92B0-E81148581E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Programming?</a:t>
            </a:r>
            <a:endParaRPr dirty="0"/>
          </a:p>
        </p:txBody>
      </p:sp>
      <p:sp>
        <p:nvSpPr>
          <p:cNvPr id="507" name="Google Shape;507;p44">
            <a:extLst>
              <a:ext uri="{FF2B5EF4-FFF2-40B4-BE49-F238E27FC236}">
                <a16:creationId xmlns:a16="http://schemas.microsoft.com/office/drawing/2014/main" id="{65055DA4-43AA-B0E0-CA72-EDF6B311736F}"/>
              </a:ext>
            </a:extLst>
          </p:cNvPr>
          <p:cNvSpPr txBox="1"/>
          <p:nvPr/>
        </p:nvSpPr>
        <p:spPr>
          <a:xfrm flipH="1">
            <a:off x="602373" y="2571755"/>
            <a:ext cx="2314800" cy="7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Human Need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(Software)</a:t>
            </a:r>
            <a:endParaRPr sz="1200" b="1" dirty="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509" name="Google Shape;509;p44">
            <a:extLst>
              <a:ext uri="{FF2B5EF4-FFF2-40B4-BE49-F238E27FC236}">
                <a16:creationId xmlns:a16="http://schemas.microsoft.com/office/drawing/2014/main" id="{0B9844E1-3BA6-5AC2-BCB7-11C7C637526A}"/>
              </a:ext>
            </a:extLst>
          </p:cNvPr>
          <p:cNvCxnSpPr>
            <a:cxnSpLocks/>
          </p:cNvCxnSpPr>
          <p:nvPr/>
        </p:nvCxnSpPr>
        <p:spPr>
          <a:xfrm>
            <a:off x="2769726" y="2409526"/>
            <a:ext cx="77573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10" name="Google Shape;510;p44">
            <a:extLst>
              <a:ext uri="{FF2B5EF4-FFF2-40B4-BE49-F238E27FC236}">
                <a16:creationId xmlns:a16="http://schemas.microsoft.com/office/drawing/2014/main" id="{B32F49DC-BB28-E25F-0ACB-8113F374CF72}"/>
              </a:ext>
            </a:extLst>
          </p:cNvPr>
          <p:cNvSpPr txBox="1"/>
          <p:nvPr/>
        </p:nvSpPr>
        <p:spPr>
          <a:xfrm flipH="1">
            <a:off x="602373" y="1999950"/>
            <a:ext cx="23148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rPr>
              <a:t>01</a:t>
            </a:r>
            <a:endParaRPr sz="3000" dirty="0">
              <a:solidFill>
                <a:schemeClr val="dk1"/>
              </a:solidFill>
              <a:latin typeface="Libre Caslon Text"/>
              <a:ea typeface="Libre Caslon Text"/>
              <a:cs typeface="Libre Caslon Text"/>
              <a:sym typeface="Libre Caslon Text"/>
            </a:endParaRPr>
          </a:p>
        </p:txBody>
      </p:sp>
      <p:sp>
        <p:nvSpPr>
          <p:cNvPr id="513" name="Google Shape;513;p44">
            <a:extLst>
              <a:ext uri="{FF2B5EF4-FFF2-40B4-BE49-F238E27FC236}">
                <a16:creationId xmlns:a16="http://schemas.microsoft.com/office/drawing/2014/main" id="{5473D773-D980-081C-24AA-A3613BD4E225}"/>
              </a:ext>
            </a:extLst>
          </p:cNvPr>
          <p:cNvSpPr txBox="1"/>
          <p:nvPr/>
        </p:nvSpPr>
        <p:spPr>
          <a:xfrm flipH="1">
            <a:off x="3402605" y="2571755"/>
            <a:ext cx="2319000" cy="7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Source Code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(Made By Programming)</a:t>
            </a:r>
            <a:endParaRPr sz="1200" b="1" dirty="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14" name="Google Shape;514;p44">
            <a:extLst>
              <a:ext uri="{FF2B5EF4-FFF2-40B4-BE49-F238E27FC236}">
                <a16:creationId xmlns:a16="http://schemas.microsoft.com/office/drawing/2014/main" id="{9C9DE7EF-DB23-B5B3-61D0-76E6A607398D}"/>
              </a:ext>
            </a:extLst>
          </p:cNvPr>
          <p:cNvSpPr txBox="1"/>
          <p:nvPr/>
        </p:nvSpPr>
        <p:spPr>
          <a:xfrm flipH="1">
            <a:off x="6143424" y="2563799"/>
            <a:ext cx="2319000" cy="7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Executable Program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(</a:t>
            </a:r>
            <a:r>
              <a:rPr lang="en-US" sz="1200" b="1" dirty="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In machine Language</a:t>
            </a:r>
            <a:r>
              <a:rPr lang="en" sz="1200" b="1" dirty="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)</a:t>
            </a:r>
            <a:endParaRPr sz="1200" b="1" dirty="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11" name="Google Shape;511;p44">
            <a:extLst>
              <a:ext uri="{FF2B5EF4-FFF2-40B4-BE49-F238E27FC236}">
                <a16:creationId xmlns:a16="http://schemas.microsoft.com/office/drawing/2014/main" id="{BBC6F8A1-DE44-22BB-6054-3E8256783D60}"/>
              </a:ext>
            </a:extLst>
          </p:cNvPr>
          <p:cNvSpPr txBox="1"/>
          <p:nvPr/>
        </p:nvSpPr>
        <p:spPr>
          <a:xfrm flipH="1">
            <a:off x="3406649" y="1999950"/>
            <a:ext cx="23148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rPr>
              <a:t>02</a:t>
            </a:r>
            <a:endParaRPr sz="3000">
              <a:solidFill>
                <a:schemeClr val="dk1"/>
              </a:solidFill>
              <a:latin typeface="Libre Caslon Text"/>
              <a:ea typeface="Libre Caslon Text"/>
              <a:cs typeface="Libre Caslon Text"/>
              <a:sym typeface="Libre Caslon Text"/>
            </a:endParaRPr>
          </a:p>
        </p:txBody>
      </p:sp>
      <p:sp>
        <p:nvSpPr>
          <p:cNvPr id="516" name="Google Shape;516;p44">
            <a:extLst>
              <a:ext uri="{FF2B5EF4-FFF2-40B4-BE49-F238E27FC236}">
                <a16:creationId xmlns:a16="http://schemas.microsoft.com/office/drawing/2014/main" id="{000A3A42-A04F-6AFD-8918-02F16B2415BF}"/>
              </a:ext>
            </a:extLst>
          </p:cNvPr>
          <p:cNvSpPr txBox="1"/>
          <p:nvPr/>
        </p:nvSpPr>
        <p:spPr>
          <a:xfrm flipH="1">
            <a:off x="6143424" y="1991994"/>
            <a:ext cx="23148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rPr>
              <a:t>03</a:t>
            </a:r>
            <a:endParaRPr sz="3000" dirty="0">
              <a:solidFill>
                <a:schemeClr val="dk1"/>
              </a:solidFill>
              <a:latin typeface="Libre Caslon Text"/>
              <a:ea typeface="Libre Caslon Text"/>
              <a:cs typeface="Libre Caslon Text"/>
              <a:sym typeface="Libre Caslon Text"/>
            </a:endParaRPr>
          </a:p>
        </p:txBody>
      </p:sp>
      <p:cxnSp>
        <p:nvCxnSpPr>
          <p:cNvPr id="520" name="Google Shape;520;p44">
            <a:extLst>
              <a:ext uri="{FF2B5EF4-FFF2-40B4-BE49-F238E27FC236}">
                <a16:creationId xmlns:a16="http://schemas.microsoft.com/office/drawing/2014/main" id="{3B2F936A-DC85-209B-7FD3-9081DADDB944}"/>
              </a:ext>
            </a:extLst>
          </p:cNvPr>
          <p:cNvCxnSpPr>
            <a:cxnSpLocks/>
          </p:cNvCxnSpPr>
          <p:nvPr/>
        </p:nvCxnSpPr>
        <p:spPr>
          <a:xfrm>
            <a:off x="5722824" y="2392958"/>
            <a:ext cx="57660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" name="Google Shape;507;p44">
            <a:extLst>
              <a:ext uri="{FF2B5EF4-FFF2-40B4-BE49-F238E27FC236}">
                <a16:creationId xmlns:a16="http://schemas.microsoft.com/office/drawing/2014/main" id="{25F6C3C0-8CEC-491C-D3DD-314087E0A822}"/>
              </a:ext>
            </a:extLst>
          </p:cNvPr>
          <p:cNvSpPr txBox="1"/>
          <p:nvPr/>
        </p:nvSpPr>
        <p:spPr>
          <a:xfrm flipH="1">
            <a:off x="5480711" y="2116675"/>
            <a:ext cx="900987" cy="312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Translate</a:t>
            </a:r>
            <a:endParaRPr sz="1200" b="1" i="1" dirty="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3" name="Google Shape;507;p44">
            <a:extLst>
              <a:ext uri="{FF2B5EF4-FFF2-40B4-BE49-F238E27FC236}">
                <a16:creationId xmlns:a16="http://schemas.microsoft.com/office/drawing/2014/main" id="{B3289B88-B5F4-9839-0175-7B3914289BD4}"/>
              </a:ext>
            </a:extLst>
          </p:cNvPr>
          <p:cNvSpPr txBox="1"/>
          <p:nvPr/>
        </p:nvSpPr>
        <p:spPr>
          <a:xfrm flipH="1">
            <a:off x="2405720" y="2095881"/>
            <a:ext cx="1261297" cy="312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Programming</a:t>
            </a:r>
            <a:endParaRPr sz="1200" b="1" i="1" dirty="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336292-8C54-0511-768D-215D5D5260C5}"/>
              </a:ext>
            </a:extLst>
          </p:cNvPr>
          <p:cNvSpPr txBox="1"/>
          <p:nvPr/>
        </p:nvSpPr>
        <p:spPr>
          <a:xfrm>
            <a:off x="7047573" y="3166121"/>
            <a:ext cx="1616148" cy="64633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rgbClr val="0B3A3B"/>
                </a:solidFill>
                <a:latin typeface="Arial Narrow" panose="020B0606020202030204" pitchFamily="34" charset="0"/>
              </a:rPr>
              <a:t>High Level Languages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rgbClr val="0B3A3B"/>
                </a:solidFill>
                <a:latin typeface="Arial Narrow" panose="020B0606020202030204" pitchFamily="34" charset="0"/>
              </a:rPr>
              <a:t>Mid Level Languages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rgbClr val="0B3A3B"/>
                </a:solidFill>
                <a:latin typeface="Arial Narrow" panose="020B0606020202030204" pitchFamily="34" charset="0"/>
              </a:rPr>
              <a:t>Low Level Languages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E553FE-5A07-750F-EC55-5CD7C5B1F755}"/>
              </a:ext>
            </a:extLst>
          </p:cNvPr>
          <p:cNvSpPr txBox="1"/>
          <p:nvPr/>
        </p:nvSpPr>
        <p:spPr>
          <a:xfrm>
            <a:off x="4243141" y="3166120"/>
            <a:ext cx="1321196" cy="64633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rgbClr val="0B3A3B"/>
                </a:solidFill>
                <a:latin typeface="Arial Narrow" panose="020B0606020202030204" pitchFamily="34" charset="0"/>
              </a:rPr>
              <a:t>Python, Java, C#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rgbClr val="0B3A3B"/>
                </a:solidFill>
                <a:latin typeface="Arial Narrow" panose="020B0606020202030204" pitchFamily="34" charset="0"/>
              </a:rPr>
              <a:t>C++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rgbClr val="0B3A3B"/>
                </a:solidFill>
                <a:latin typeface="Arial Narrow" panose="020B0606020202030204" pitchFamily="34" charset="0"/>
              </a:rPr>
              <a:t>Assembly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1F44C1-E260-86C1-AFFD-A4A5B2514478}"/>
              </a:ext>
            </a:extLst>
          </p:cNvPr>
          <p:cNvSpPr txBox="1"/>
          <p:nvPr/>
        </p:nvSpPr>
        <p:spPr>
          <a:xfrm>
            <a:off x="1715172" y="3166120"/>
            <a:ext cx="718466" cy="276999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rgbClr val="0B3A3B"/>
                </a:solidFill>
                <a:latin typeface="Arial Narrow" panose="020B0606020202030204" pitchFamily="34" charset="0"/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226703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>
          <a:extLst>
            <a:ext uri="{FF2B5EF4-FFF2-40B4-BE49-F238E27FC236}">
              <a16:creationId xmlns:a16="http://schemas.microsoft.com/office/drawing/2014/main" id="{CFBA75A8-8743-EC1B-6BD4-1665FD2AD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">
            <a:extLst>
              <a:ext uri="{FF2B5EF4-FFF2-40B4-BE49-F238E27FC236}">
                <a16:creationId xmlns:a16="http://schemas.microsoft.com/office/drawing/2014/main" id="{1A13533A-461A-BEE0-AA50-C83BF2577C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6049" y="3388705"/>
            <a:ext cx="4383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Programming Roadmap</a:t>
            </a:r>
            <a:endParaRPr lang="en-US" dirty="0"/>
          </a:p>
        </p:txBody>
      </p:sp>
      <p:sp>
        <p:nvSpPr>
          <p:cNvPr id="325" name="Google Shape;325;p34">
            <a:extLst>
              <a:ext uri="{FF2B5EF4-FFF2-40B4-BE49-F238E27FC236}">
                <a16:creationId xmlns:a16="http://schemas.microsoft.com/office/drawing/2014/main" id="{D1DCE2D9-AD08-5D3D-6610-2AADB07F63A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886049" y="1567200"/>
            <a:ext cx="1348267" cy="116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27" name="Google Shape;327;p34">
            <a:extLst>
              <a:ext uri="{FF2B5EF4-FFF2-40B4-BE49-F238E27FC236}">
                <a16:creationId xmlns:a16="http://schemas.microsoft.com/office/drawing/2014/main" id="{7BCB57FC-ED67-0E71-70A7-26AFDDEB0623}"/>
              </a:ext>
            </a:extLst>
          </p:cNvPr>
          <p:cNvSpPr/>
          <p:nvPr/>
        </p:nvSpPr>
        <p:spPr>
          <a:xfrm>
            <a:off x="5488925" y="4372338"/>
            <a:ext cx="2787000" cy="8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0A90510-1241-0AB5-90D2-036B199CAE4E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l="27274" r="272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2444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"/>
          <p:cNvSpPr txBox="1">
            <a:spLocks noGrp="1"/>
          </p:cNvSpPr>
          <p:nvPr>
            <p:ph type="title"/>
          </p:nvPr>
        </p:nvSpPr>
        <p:spPr>
          <a:xfrm>
            <a:off x="886050" y="2734500"/>
            <a:ext cx="4383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25" name="Google Shape;325;p34"/>
          <p:cNvSpPr txBox="1">
            <a:spLocks noGrp="1"/>
          </p:cNvSpPr>
          <p:nvPr>
            <p:ph type="title" idx="2"/>
          </p:nvPr>
        </p:nvSpPr>
        <p:spPr>
          <a:xfrm>
            <a:off x="886050" y="1567200"/>
            <a:ext cx="1235700" cy="116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326" name="Google Shape;326;p34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38372" t="8197" r="12254"/>
          <a:stretch/>
        </p:blipFill>
        <p:spPr>
          <a:xfrm>
            <a:off x="5488925" y="851500"/>
            <a:ext cx="2787000" cy="3444600"/>
          </a:xfrm>
          <a:prstGeom prst="round2SameRect">
            <a:avLst>
              <a:gd name="adj1" fmla="val 50000"/>
              <a:gd name="adj2" fmla="val 0"/>
            </a:avLst>
          </a:prstGeom>
        </p:spPr>
      </p:pic>
      <p:sp>
        <p:nvSpPr>
          <p:cNvPr id="327" name="Google Shape;327;p34"/>
          <p:cNvSpPr/>
          <p:nvPr/>
        </p:nvSpPr>
        <p:spPr>
          <a:xfrm>
            <a:off x="5488925" y="4372338"/>
            <a:ext cx="2787000" cy="8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9"/>
          <p:cNvSpPr txBox="1">
            <a:spLocks noGrp="1"/>
          </p:cNvSpPr>
          <p:nvPr>
            <p:ph type="subTitle" idx="1"/>
          </p:nvPr>
        </p:nvSpPr>
        <p:spPr>
          <a:xfrm>
            <a:off x="4875712" y="2374353"/>
            <a:ext cx="3492600" cy="3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solve your problem by search</a:t>
            </a:r>
            <a:endParaRPr dirty="0"/>
          </a:p>
        </p:txBody>
      </p:sp>
      <p:sp>
        <p:nvSpPr>
          <p:cNvPr id="407" name="Google Shape;407;p39"/>
          <p:cNvSpPr txBox="1">
            <a:spLocks noGrp="1"/>
          </p:cNvSpPr>
          <p:nvPr>
            <p:ph type="title"/>
          </p:nvPr>
        </p:nvSpPr>
        <p:spPr>
          <a:xfrm>
            <a:off x="1046037" y="2187303"/>
            <a:ext cx="34926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Search</a:t>
            </a:r>
            <a:endParaRPr sz="3600" dirty="0"/>
          </a:p>
        </p:txBody>
      </p:sp>
      <p:sp>
        <p:nvSpPr>
          <p:cNvPr id="408" name="Google Shape;408;p39"/>
          <p:cNvSpPr txBox="1">
            <a:spLocks noGrp="1"/>
          </p:cNvSpPr>
          <p:nvPr>
            <p:ph type="title" idx="2"/>
          </p:nvPr>
        </p:nvSpPr>
        <p:spPr>
          <a:xfrm>
            <a:off x="-7947" y="1038010"/>
            <a:ext cx="4546572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Algorithmic mind</a:t>
            </a:r>
            <a:endParaRPr sz="3600" dirty="0"/>
          </a:p>
        </p:txBody>
      </p:sp>
      <p:sp>
        <p:nvSpPr>
          <p:cNvPr id="409" name="Google Shape;409;p39"/>
          <p:cNvSpPr txBox="1">
            <a:spLocks noGrp="1"/>
          </p:cNvSpPr>
          <p:nvPr>
            <p:ph type="subTitle" idx="3"/>
          </p:nvPr>
        </p:nvSpPr>
        <p:spPr>
          <a:xfrm>
            <a:off x="4875699" y="1225060"/>
            <a:ext cx="3492600" cy="3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Solve the problem, using algorithms</a:t>
            </a:r>
            <a:endParaRPr dirty="0"/>
          </a:p>
        </p:txBody>
      </p:sp>
      <p:sp>
        <p:nvSpPr>
          <p:cNvPr id="410" name="Google Shape;410;p39"/>
          <p:cNvSpPr txBox="1">
            <a:spLocks noGrp="1"/>
          </p:cNvSpPr>
          <p:nvPr>
            <p:ph type="title" idx="4"/>
          </p:nvPr>
        </p:nvSpPr>
        <p:spPr>
          <a:xfrm>
            <a:off x="1046024" y="3336596"/>
            <a:ext cx="34926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English</a:t>
            </a:r>
            <a:endParaRPr dirty="0"/>
          </a:p>
        </p:txBody>
      </p:sp>
      <p:sp>
        <p:nvSpPr>
          <p:cNvPr id="411" name="Google Shape;411;p39"/>
          <p:cNvSpPr txBox="1">
            <a:spLocks noGrp="1"/>
          </p:cNvSpPr>
          <p:nvPr>
            <p:ph type="subTitle" idx="5"/>
          </p:nvPr>
        </p:nvSpPr>
        <p:spPr>
          <a:xfrm>
            <a:off x="4875699" y="3523646"/>
            <a:ext cx="3492600" cy="3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Self study - Search</a:t>
            </a:r>
            <a:endParaRPr dirty="0"/>
          </a:p>
        </p:txBody>
      </p:sp>
      <p:cxnSp>
        <p:nvCxnSpPr>
          <p:cNvPr id="412" name="Google Shape;412;p39"/>
          <p:cNvCxnSpPr/>
          <p:nvPr/>
        </p:nvCxnSpPr>
        <p:spPr>
          <a:xfrm rot="10800000">
            <a:off x="4707174" y="1084210"/>
            <a:ext cx="0" cy="676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3" name="Google Shape;413;p39"/>
          <p:cNvCxnSpPr/>
          <p:nvPr/>
        </p:nvCxnSpPr>
        <p:spPr>
          <a:xfrm rot="10800000">
            <a:off x="4707174" y="2233503"/>
            <a:ext cx="0" cy="676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4" name="Google Shape;414;p39"/>
          <p:cNvCxnSpPr/>
          <p:nvPr/>
        </p:nvCxnSpPr>
        <p:spPr>
          <a:xfrm rot="10800000">
            <a:off x="4707174" y="3382796"/>
            <a:ext cx="0" cy="676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Programming Roadmap:</a:t>
            </a:r>
            <a:endParaRPr b="0" dirty="0"/>
          </a:p>
        </p:txBody>
      </p:sp>
      <p:sp>
        <p:nvSpPr>
          <p:cNvPr id="290" name="Google Shape;290;p31"/>
          <p:cNvSpPr txBox="1">
            <a:spLocks noGrp="1"/>
          </p:cNvSpPr>
          <p:nvPr>
            <p:ph type="body" idx="1"/>
          </p:nvPr>
        </p:nvSpPr>
        <p:spPr>
          <a:xfrm>
            <a:off x="720000" y="1251059"/>
            <a:ext cx="77040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learn programming, you need to go through the following steps:</a:t>
            </a:r>
            <a:endParaRPr dirty="0"/>
          </a:p>
        </p:txBody>
      </p:sp>
      <p:graphicFrame>
        <p:nvGraphicFramePr>
          <p:cNvPr id="291" name="Google Shape;291;p31"/>
          <p:cNvGraphicFramePr/>
          <p:nvPr>
            <p:extLst>
              <p:ext uri="{D42A27DB-BD31-4B8C-83A1-F6EECF244321}">
                <p14:modId xmlns:p14="http://schemas.microsoft.com/office/powerpoint/2010/main" val="935145826"/>
              </p:ext>
            </p:extLst>
          </p:nvPr>
        </p:nvGraphicFramePr>
        <p:xfrm>
          <a:off x="720000" y="1723073"/>
          <a:ext cx="7704000" cy="1807625"/>
        </p:xfrm>
        <a:graphic>
          <a:graphicData uri="http://schemas.openxmlformats.org/drawingml/2006/table">
            <a:tbl>
              <a:tblPr>
                <a:noFill/>
                <a:tableStyleId>{D0F2C9D0-2ED7-4840-A64D-A56593A02582}</a:tableStyleId>
              </a:tblPr>
              <a:tblGrid>
                <a:gridCol w="240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3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5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u="sng" dirty="0">
                          <a:solidFill>
                            <a:schemeClr val="lt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Structure of a Computers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EEE5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lt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I/O unit – Memory unit– CPU – CU- ALU</a:t>
                      </a:r>
                      <a:endParaRPr sz="1000" dirty="0">
                        <a:solidFill>
                          <a:schemeClr val="lt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u="sng" dirty="0">
                          <a:solidFill>
                            <a:schemeClr val="lt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Computer </a:t>
                      </a:r>
                      <a:r>
                        <a:rPr lang="en-US" sz="1100" b="1" u="sng" dirty="0" err="1">
                          <a:solidFill>
                            <a:schemeClr val="lt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softwares</a:t>
                      </a:r>
                      <a:endParaRPr lang="en-US" sz="1100" b="1" u="sng" dirty="0">
                        <a:solidFill>
                          <a:schemeClr val="lt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EEE5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u="none" dirty="0">
                          <a:solidFill>
                            <a:schemeClr val="lt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Operation System and application </a:t>
                      </a:r>
                      <a:r>
                        <a:rPr lang="en-US" sz="1000" b="0" u="none" dirty="0" err="1">
                          <a:solidFill>
                            <a:schemeClr val="lt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softwares</a:t>
                      </a:r>
                      <a:endParaRPr lang="en-US" sz="1000" b="0" u="none" dirty="0">
                        <a:solidFill>
                          <a:schemeClr val="lt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sng" dirty="0">
                          <a:solidFill>
                            <a:schemeClr val="lt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Define the Problem</a:t>
                      </a:r>
                      <a:endParaRPr sz="1100" b="1" u="sng" dirty="0">
                        <a:solidFill>
                          <a:schemeClr val="lt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EEE5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u="none" dirty="0">
                          <a:solidFill>
                            <a:schemeClr val="lt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Including all parts of the project in detail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u="sng" dirty="0">
                          <a:solidFill>
                            <a:schemeClr val="lt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Algorithms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EEE5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lt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A procedure or formula used for solving a problem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u="sng" dirty="0">
                          <a:solidFill>
                            <a:schemeClr val="lt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Programming Structure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EEE5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lt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Variables – Operators – Program Control – Function , …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BE85872-A7FD-AD01-C5A3-89A142AABE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937295"/>
              </p:ext>
            </p:extLst>
          </p:nvPr>
        </p:nvGraphicFramePr>
        <p:xfrm>
          <a:off x="720000" y="3530698"/>
          <a:ext cx="7704000" cy="723050"/>
        </p:xfrm>
        <a:graphic>
          <a:graphicData uri="http://schemas.openxmlformats.org/drawingml/2006/table">
            <a:tbl>
              <a:tblPr>
                <a:noFill/>
                <a:tableStyleId>{D0F2C9D0-2ED7-4840-A64D-A56593A02582}</a:tableStyleId>
              </a:tblPr>
              <a:tblGrid>
                <a:gridCol w="2400625">
                  <a:extLst>
                    <a:ext uri="{9D8B030D-6E8A-4147-A177-3AD203B41FA5}">
                      <a16:colId xmlns:a16="http://schemas.microsoft.com/office/drawing/2014/main" val="3824311111"/>
                    </a:ext>
                  </a:extLst>
                </a:gridCol>
                <a:gridCol w="5303375">
                  <a:extLst>
                    <a:ext uri="{9D8B030D-6E8A-4147-A177-3AD203B41FA5}">
                      <a16:colId xmlns:a16="http://schemas.microsoft.com/office/drawing/2014/main" val="1208645122"/>
                    </a:ext>
                  </a:extLst>
                </a:gridCol>
              </a:tblGrid>
              <a:tr h="3615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u="sng" dirty="0">
                          <a:solidFill>
                            <a:schemeClr val="lt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Programming Language syntax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EEE5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lt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It can be different from one language to another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3752655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1" u="sng" dirty="0">
                          <a:solidFill>
                            <a:schemeClr val="lt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Software Development Process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EEE5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lt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Solution -&gt; Algorithm -&gt; Code -&gt; Test -&gt; Document -&gt; Installation and deployment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75541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>
          <a:extLst>
            <a:ext uri="{FF2B5EF4-FFF2-40B4-BE49-F238E27FC236}">
              <a16:creationId xmlns:a16="http://schemas.microsoft.com/office/drawing/2014/main" id="{291DD9CF-4FA8-184E-B28D-3ADFF9D02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">
            <a:extLst>
              <a:ext uri="{FF2B5EF4-FFF2-40B4-BE49-F238E27FC236}">
                <a16:creationId xmlns:a16="http://schemas.microsoft.com/office/drawing/2014/main" id="{9AC3253D-7878-6ED4-E2E3-0292969D9F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6050" y="2734500"/>
            <a:ext cx="4383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Resources</a:t>
            </a:r>
            <a:endParaRPr dirty="0"/>
          </a:p>
        </p:txBody>
      </p:sp>
      <p:sp>
        <p:nvSpPr>
          <p:cNvPr id="325" name="Google Shape;325;p34">
            <a:extLst>
              <a:ext uri="{FF2B5EF4-FFF2-40B4-BE49-F238E27FC236}">
                <a16:creationId xmlns:a16="http://schemas.microsoft.com/office/drawing/2014/main" id="{7D081A59-DAE6-C7BF-9221-E8854A5096C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886049" y="1567200"/>
            <a:ext cx="1321891" cy="116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327" name="Google Shape;327;p34">
            <a:extLst>
              <a:ext uri="{FF2B5EF4-FFF2-40B4-BE49-F238E27FC236}">
                <a16:creationId xmlns:a16="http://schemas.microsoft.com/office/drawing/2014/main" id="{27ED9B3C-6215-B7D0-64C5-0225CC71D30D}"/>
              </a:ext>
            </a:extLst>
          </p:cNvPr>
          <p:cNvSpPr/>
          <p:nvPr/>
        </p:nvSpPr>
        <p:spPr>
          <a:xfrm>
            <a:off x="5488925" y="4372338"/>
            <a:ext cx="2787000" cy="8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859C170-DC28-D2A3-3EDC-546F8AD0F26A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l="30045" t="60" r="24463" b="-60"/>
          <a:stretch/>
        </p:blipFill>
        <p:spPr>
          <a:xfrm>
            <a:off x="5488925" y="851500"/>
            <a:ext cx="2787000" cy="3444600"/>
          </a:xfrm>
        </p:spPr>
      </p:pic>
    </p:spTree>
    <p:extLst>
      <p:ext uri="{BB962C8B-B14F-4D97-AF65-F5344CB8AC3E}">
        <p14:creationId xmlns:p14="http://schemas.microsoft.com/office/powerpoint/2010/main" val="13903884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52"/>
          <p:cNvSpPr txBox="1">
            <a:spLocks noGrp="1"/>
          </p:cNvSpPr>
          <p:nvPr>
            <p:ph type="body" idx="1"/>
          </p:nvPr>
        </p:nvSpPr>
        <p:spPr>
          <a:xfrm>
            <a:off x="2236300" y="1100100"/>
            <a:ext cx="6187800" cy="3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Become a programmer using these sites:</a:t>
            </a: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600" dirty="0"/>
          </a:p>
          <a:p>
            <a:pPr marL="457200" lvl="1" indent="0">
              <a:spcBef>
                <a:spcPts val="300"/>
              </a:spcBef>
              <a:buClr>
                <a:schemeClr val="dk1"/>
              </a:buClr>
              <a:buSzPts val="1100"/>
              <a:buNone/>
            </a:pPr>
            <a:r>
              <a:rPr lang="en-US" sz="1400" dirty="0">
                <a:latin typeface="Libre Caslon Text"/>
                <a:ea typeface="Libre Caslon Text"/>
                <a:cs typeface="Libre Caslon Text"/>
                <a:sym typeface="Libre Caslon Text"/>
              </a:rPr>
              <a:t>Iranian</a:t>
            </a:r>
            <a:endParaRPr sz="1400" dirty="0">
              <a:latin typeface="Libre Caslon Text"/>
              <a:ea typeface="Libre Caslon Text"/>
              <a:cs typeface="Libre Caslon Text"/>
              <a:sym typeface="Libre Caslon Text"/>
            </a:endParaRPr>
          </a:p>
          <a:p>
            <a:pPr marL="698500" lvl="1" indent="-203200">
              <a:spcBef>
                <a:spcPts val="300"/>
              </a:spcBef>
              <a:buClr>
                <a:schemeClr val="dk1"/>
              </a:buClr>
              <a:buChar char="●"/>
            </a:pPr>
            <a:r>
              <a:rPr lang="en-US" u="sng" dirty="0">
                <a:hlinkClick r:id="rId3"/>
              </a:rPr>
              <a:t>https://faradars.org/</a:t>
            </a:r>
            <a:endParaRPr lang="en-US" u="sng" dirty="0"/>
          </a:p>
          <a:p>
            <a:pPr marL="698500" lvl="1" indent="-203200">
              <a:spcBef>
                <a:spcPts val="300"/>
              </a:spcBef>
              <a:buClr>
                <a:schemeClr val="dk1"/>
              </a:buClr>
              <a:buChar char="●"/>
            </a:pPr>
            <a:r>
              <a:rPr lang="en-US" u="sng" dirty="0">
                <a:hlinkClick r:id="rId4"/>
              </a:rPr>
              <a:t>https://www.aparat.com/</a:t>
            </a:r>
            <a:endParaRPr lang="en-US" u="sng" dirty="0"/>
          </a:p>
          <a:p>
            <a:pPr marL="698500" lvl="1" indent="-203200">
              <a:spcBef>
                <a:spcPts val="300"/>
              </a:spcBef>
              <a:buClr>
                <a:schemeClr val="dk1"/>
              </a:buClr>
              <a:buChar char="●"/>
            </a:pPr>
            <a:r>
              <a:rPr lang="en-US" u="sng" dirty="0">
                <a:hlinkClick r:id="rId5"/>
              </a:rPr>
              <a:t>https://maktabkhooneh.org/</a:t>
            </a:r>
            <a:endParaRPr lang="en-US" sz="1800" dirty="0"/>
          </a:p>
          <a:p>
            <a:pPr marL="457200" lvl="1" indent="0">
              <a:spcBef>
                <a:spcPts val="1000"/>
              </a:spcBef>
              <a:buNone/>
            </a:pPr>
            <a:r>
              <a:rPr lang="en-US" sz="1400" dirty="0">
                <a:latin typeface="Libre Caslon Text"/>
                <a:ea typeface="Libre Caslon Text"/>
                <a:cs typeface="Libre Caslon Text"/>
                <a:sym typeface="Libre Caslon Text"/>
              </a:rPr>
              <a:t>Foreign</a:t>
            </a:r>
            <a:endParaRPr lang="en-US" sz="1800" b="1" dirty="0">
              <a:latin typeface="Raleway"/>
              <a:ea typeface="Raleway"/>
              <a:cs typeface="Raleway"/>
              <a:sym typeface="Raleway"/>
            </a:endParaRPr>
          </a:p>
          <a:p>
            <a:pPr marL="698500" lvl="1" indent="-203200">
              <a:spcBef>
                <a:spcPts val="300"/>
              </a:spcBef>
              <a:buClr>
                <a:schemeClr val="dk1"/>
              </a:buClr>
              <a:buFont typeface="Anaheim"/>
              <a:buChar char="●"/>
            </a:pPr>
            <a:r>
              <a:rPr lang="en-US" u="sng" dirty="0">
                <a:hlinkClick r:id="rId6"/>
              </a:rPr>
              <a:t>https://www.youtube.com/</a:t>
            </a:r>
            <a:endParaRPr lang="en-US" u="sng" dirty="0"/>
          </a:p>
          <a:p>
            <a:pPr marL="698500" lvl="1" indent="-203200">
              <a:spcBef>
                <a:spcPts val="300"/>
              </a:spcBef>
              <a:buClr>
                <a:schemeClr val="dk1"/>
              </a:buClr>
              <a:buFont typeface="Anaheim"/>
              <a:buChar char="●"/>
            </a:pPr>
            <a:r>
              <a:rPr lang="en-US" dirty="0">
                <a:hlinkClick r:id="rId7"/>
              </a:rPr>
              <a:t>https://www.udemy.com/</a:t>
            </a:r>
            <a:endParaRPr lang="en-US" u="sng" dirty="0"/>
          </a:p>
          <a:p>
            <a:pPr marL="698500" lvl="1" indent="-203200">
              <a:spcBef>
                <a:spcPts val="300"/>
              </a:spcBef>
              <a:buClr>
                <a:schemeClr val="dk1"/>
              </a:buClr>
              <a:buFont typeface="Anaheim"/>
              <a:buChar char="●"/>
            </a:pPr>
            <a:r>
              <a:rPr lang="en-US" dirty="0">
                <a:hlinkClick r:id="rId8"/>
              </a:rPr>
              <a:t>https://www.coursera.org/</a:t>
            </a:r>
            <a:endParaRPr lang="en-US" u="sng" dirty="0"/>
          </a:p>
          <a:p>
            <a:pPr marL="698500" lvl="1" indent="-203200">
              <a:spcBef>
                <a:spcPts val="300"/>
              </a:spcBef>
              <a:buClr>
                <a:schemeClr val="dk1"/>
              </a:buClr>
              <a:buFont typeface="Anaheim"/>
              <a:buChar char="●"/>
            </a:pPr>
            <a:r>
              <a:rPr lang="en-US" dirty="0">
                <a:hlinkClick r:id="rId9"/>
              </a:rPr>
              <a:t>https://www.w3schools.com/</a:t>
            </a:r>
            <a:endParaRPr lang="en-US" u="sng" dirty="0"/>
          </a:p>
          <a:p>
            <a:pPr marL="698500" lvl="1" indent="-203200">
              <a:spcBef>
                <a:spcPts val="300"/>
              </a:spcBef>
              <a:buClr>
                <a:schemeClr val="dk1"/>
              </a:buClr>
              <a:buFont typeface="Anaheim"/>
              <a:buChar char="●"/>
            </a:pPr>
            <a:r>
              <a:rPr lang="en-US" dirty="0">
                <a:hlinkClick r:id="rId10"/>
              </a:rPr>
              <a:t>https://www.linkedin.com/</a:t>
            </a:r>
            <a:endParaRPr lang="en-US" u="sng" dirty="0"/>
          </a:p>
          <a:p>
            <a:pPr marL="698500" lvl="1" indent="-203200">
              <a:spcBef>
                <a:spcPts val="300"/>
              </a:spcBef>
              <a:buClr>
                <a:schemeClr val="dk1"/>
              </a:buClr>
              <a:buFont typeface="Anaheim"/>
              <a:buChar char="●"/>
            </a:pPr>
            <a:r>
              <a:rPr lang="en-US" dirty="0">
                <a:hlinkClick r:id="rId11"/>
              </a:rPr>
              <a:t>https://stackoverflow.com/</a:t>
            </a:r>
            <a:endParaRPr lang="en-US" u="sng" dirty="0"/>
          </a:p>
          <a:p>
            <a:pPr marL="698500" lvl="1" indent="-203200">
              <a:spcBef>
                <a:spcPts val="300"/>
              </a:spcBef>
              <a:buClr>
                <a:schemeClr val="dk1"/>
              </a:buClr>
              <a:buFont typeface="Anaheim"/>
              <a:buChar char="●"/>
            </a:pPr>
            <a:r>
              <a:rPr lang="en-US" dirty="0">
                <a:hlinkClick r:id="rId12"/>
              </a:rPr>
              <a:t>https://github.com/</a:t>
            </a:r>
            <a:endParaRPr lang="en-US" u="sng" dirty="0"/>
          </a:p>
        </p:txBody>
      </p:sp>
      <p:sp>
        <p:nvSpPr>
          <p:cNvPr id="866" name="Google Shape;866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>
          <a:extLst>
            <a:ext uri="{FF2B5EF4-FFF2-40B4-BE49-F238E27FC236}">
              <a16:creationId xmlns:a16="http://schemas.microsoft.com/office/drawing/2014/main" id="{8CE0BC82-6091-2881-07B4-AA19003E8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57EFBC6-9F59-85FE-C1B1-4A3D0E12E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767" y="1684705"/>
            <a:ext cx="4450466" cy="1774090"/>
          </a:xfrm>
          <a:prstGeom prst="rect">
            <a:avLst/>
          </a:prstGeom>
        </p:spPr>
      </p:pic>
      <p:sp>
        <p:nvSpPr>
          <p:cNvPr id="11" name="Google Shape;620;p49">
            <a:extLst>
              <a:ext uri="{FF2B5EF4-FFF2-40B4-BE49-F238E27FC236}">
                <a16:creationId xmlns:a16="http://schemas.microsoft.com/office/drawing/2014/main" id="{0D003BF2-70B3-6A4D-A43E-645500E811E6}"/>
              </a:ext>
            </a:extLst>
          </p:cNvPr>
          <p:cNvSpPr txBox="1"/>
          <p:nvPr/>
        </p:nvSpPr>
        <p:spPr>
          <a:xfrm>
            <a:off x="2353640" y="4343600"/>
            <a:ext cx="41517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CREDITS: </a:t>
            </a:r>
            <a:r>
              <a:rPr lang="en-US" sz="1100" dirty="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You are allowed to share this file </a:t>
            </a:r>
            <a:endParaRPr sz="1100" dirty="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grpSp>
        <p:nvGrpSpPr>
          <p:cNvPr id="16" name="Google Shape;8687;p63">
            <a:extLst>
              <a:ext uri="{FF2B5EF4-FFF2-40B4-BE49-F238E27FC236}">
                <a16:creationId xmlns:a16="http://schemas.microsoft.com/office/drawing/2014/main" id="{1A687D1F-D60C-0316-84BA-61D1A7A1998F}"/>
              </a:ext>
            </a:extLst>
          </p:cNvPr>
          <p:cNvGrpSpPr/>
          <p:nvPr/>
        </p:nvGrpSpPr>
        <p:grpSpPr>
          <a:xfrm>
            <a:off x="5835334" y="4413686"/>
            <a:ext cx="290404" cy="254957"/>
            <a:chOff x="5765817" y="3227724"/>
            <a:chExt cx="364865" cy="324822"/>
          </a:xfrm>
        </p:grpSpPr>
        <p:sp>
          <p:nvSpPr>
            <p:cNvPr id="17" name="Google Shape;8688;p63">
              <a:extLst>
                <a:ext uri="{FF2B5EF4-FFF2-40B4-BE49-F238E27FC236}">
                  <a16:creationId xmlns:a16="http://schemas.microsoft.com/office/drawing/2014/main" id="{D01189AB-4012-9ADB-29ED-F3F660EE0D8D}"/>
                </a:ext>
              </a:extLst>
            </p:cNvPr>
            <p:cNvSpPr/>
            <p:nvPr/>
          </p:nvSpPr>
          <p:spPr>
            <a:xfrm>
              <a:off x="5765817" y="3227724"/>
              <a:ext cx="364865" cy="324822"/>
            </a:xfrm>
            <a:custGeom>
              <a:avLst/>
              <a:gdLst/>
              <a:ahLst/>
              <a:cxnLst/>
              <a:rect l="l" t="t" r="r" b="b"/>
              <a:pathLst>
                <a:path w="11490" h="10229" extrusionOk="0">
                  <a:moveTo>
                    <a:pt x="8287" y="370"/>
                  </a:moveTo>
                  <a:cubicBezTo>
                    <a:pt x="9871" y="370"/>
                    <a:pt x="11157" y="1656"/>
                    <a:pt x="11157" y="3251"/>
                  </a:cubicBezTo>
                  <a:cubicBezTo>
                    <a:pt x="11133" y="4037"/>
                    <a:pt x="10847" y="4870"/>
                    <a:pt x="10299" y="5751"/>
                  </a:cubicBezTo>
                  <a:cubicBezTo>
                    <a:pt x="9847" y="6442"/>
                    <a:pt x="9216" y="7156"/>
                    <a:pt x="8418" y="7871"/>
                  </a:cubicBezTo>
                  <a:cubicBezTo>
                    <a:pt x="7263" y="8918"/>
                    <a:pt x="6084" y="9645"/>
                    <a:pt x="5763" y="9835"/>
                  </a:cubicBezTo>
                  <a:cubicBezTo>
                    <a:pt x="5430" y="9645"/>
                    <a:pt x="4251" y="8930"/>
                    <a:pt x="3096" y="7895"/>
                  </a:cubicBezTo>
                  <a:cubicBezTo>
                    <a:pt x="2310" y="7180"/>
                    <a:pt x="1667" y="6466"/>
                    <a:pt x="1215" y="5763"/>
                  </a:cubicBezTo>
                  <a:cubicBezTo>
                    <a:pt x="667" y="4894"/>
                    <a:pt x="381" y="4049"/>
                    <a:pt x="381" y="3251"/>
                  </a:cubicBezTo>
                  <a:cubicBezTo>
                    <a:pt x="381" y="1668"/>
                    <a:pt x="1667" y="370"/>
                    <a:pt x="3263" y="370"/>
                  </a:cubicBezTo>
                  <a:cubicBezTo>
                    <a:pt x="4191" y="370"/>
                    <a:pt x="5084" y="834"/>
                    <a:pt x="5620" y="1608"/>
                  </a:cubicBezTo>
                  <a:cubicBezTo>
                    <a:pt x="5656" y="1656"/>
                    <a:pt x="5715" y="1679"/>
                    <a:pt x="5775" y="1679"/>
                  </a:cubicBezTo>
                  <a:cubicBezTo>
                    <a:pt x="5834" y="1679"/>
                    <a:pt x="5894" y="1656"/>
                    <a:pt x="5918" y="1608"/>
                  </a:cubicBezTo>
                  <a:cubicBezTo>
                    <a:pt x="6454" y="834"/>
                    <a:pt x="7335" y="370"/>
                    <a:pt x="8287" y="370"/>
                  </a:cubicBezTo>
                  <a:close/>
                  <a:moveTo>
                    <a:pt x="3227" y="1"/>
                  </a:moveTo>
                  <a:cubicBezTo>
                    <a:pt x="1441" y="1"/>
                    <a:pt x="0" y="1441"/>
                    <a:pt x="0" y="3227"/>
                  </a:cubicBezTo>
                  <a:cubicBezTo>
                    <a:pt x="0" y="4108"/>
                    <a:pt x="298" y="5013"/>
                    <a:pt x="893" y="5942"/>
                  </a:cubicBezTo>
                  <a:cubicBezTo>
                    <a:pt x="1370" y="6668"/>
                    <a:pt x="2001" y="7418"/>
                    <a:pt x="2822" y="8145"/>
                  </a:cubicBezTo>
                  <a:cubicBezTo>
                    <a:pt x="4203" y="9383"/>
                    <a:pt x="5620" y="10181"/>
                    <a:pt x="5632" y="10192"/>
                  </a:cubicBezTo>
                  <a:cubicBezTo>
                    <a:pt x="5668" y="10216"/>
                    <a:pt x="5692" y="10228"/>
                    <a:pt x="5727" y="10228"/>
                  </a:cubicBezTo>
                  <a:cubicBezTo>
                    <a:pt x="5751" y="10228"/>
                    <a:pt x="5787" y="10216"/>
                    <a:pt x="5811" y="10192"/>
                  </a:cubicBezTo>
                  <a:cubicBezTo>
                    <a:pt x="5834" y="10181"/>
                    <a:pt x="7239" y="9395"/>
                    <a:pt x="8632" y="8145"/>
                  </a:cubicBezTo>
                  <a:cubicBezTo>
                    <a:pt x="9442" y="7418"/>
                    <a:pt x="10097" y="6668"/>
                    <a:pt x="10561" y="5942"/>
                  </a:cubicBezTo>
                  <a:cubicBezTo>
                    <a:pt x="11157" y="5013"/>
                    <a:pt x="11454" y="4108"/>
                    <a:pt x="11454" y="3227"/>
                  </a:cubicBezTo>
                  <a:cubicBezTo>
                    <a:pt x="11490" y="1441"/>
                    <a:pt x="10049" y="1"/>
                    <a:pt x="8263" y="1"/>
                  </a:cubicBezTo>
                  <a:cubicBezTo>
                    <a:pt x="7275" y="1"/>
                    <a:pt x="6358" y="453"/>
                    <a:pt x="5739" y="1203"/>
                  </a:cubicBezTo>
                  <a:cubicBezTo>
                    <a:pt x="5132" y="453"/>
                    <a:pt x="4203" y="1"/>
                    <a:pt x="32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689;p63">
              <a:extLst>
                <a:ext uri="{FF2B5EF4-FFF2-40B4-BE49-F238E27FC236}">
                  <a16:creationId xmlns:a16="http://schemas.microsoft.com/office/drawing/2014/main" id="{4B5DF714-C4FF-7792-A79A-DA48ED2896DD}"/>
                </a:ext>
              </a:extLst>
            </p:cNvPr>
            <p:cNvSpPr/>
            <p:nvPr/>
          </p:nvSpPr>
          <p:spPr>
            <a:xfrm>
              <a:off x="6022144" y="3250429"/>
              <a:ext cx="85484" cy="84341"/>
            </a:xfrm>
            <a:custGeom>
              <a:avLst/>
              <a:gdLst/>
              <a:ahLst/>
              <a:cxnLst/>
              <a:rect l="l" t="t" r="r" b="b"/>
              <a:pathLst>
                <a:path w="2692" h="2656" extrusionOk="0">
                  <a:moveTo>
                    <a:pt x="191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86"/>
                    <a:pt x="84" y="357"/>
                    <a:pt x="191" y="357"/>
                  </a:cubicBezTo>
                  <a:cubicBezTo>
                    <a:pt x="1346" y="357"/>
                    <a:pt x="2311" y="1310"/>
                    <a:pt x="2334" y="2477"/>
                  </a:cubicBezTo>
                  <a:cubicBezTo>
                    <a:pt x="2334" y="2572"/>
                    <a:pt x="2406" y="2655"/>
                    <a:pt x="2513" y="2655"/>
                  </a:cubicBezTo>
                  <a:cubicBezTo>
                    <a:pt x="2608" y="2655"/>
                    <a:pt x="2692" y="2560"/>
                    <a:pt x="2692" y="2477"/>
                  </a:cubicBezTo>
                  <a:cubicBezTo>
                    <a:pt x="2668" y="1107"/>
                    <a:pt x="1561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690;p63">
              <a:extLst>
                <a:ext uri="{FF2B5EF4-FFF2-40B4-BE49-F238E27FC236}">
                  <a16:creationId xmlns:a16="http://schemas.microsoft.com/office/drawing/2014/main" id="{96E549A8-420D-23D3-E139-D614E85E194B}"/>
                </a:ext>
              </a:extLst>
            </p:cNvPr>
            <p:cNvSpPr/>
            <p:nvPr/>
          </p:nvSpPr>
          <p:spPr>
            <a:xfrm>
              <a:off x="5862987" y="3250429"/>
              <a:ext cx="73386" cy="43504"/>
            </a:xfrm>
            <a:custGeom>
              <a:avLst/>
              <a:gdLst/>
              <a:ahLst/>
              <a:cxnLst/>
              <a:rect l="l" t="t" r="r" b="b"/>
              <a:pathLst>
                <a:path w="2311" h="1370" extrusionOk="0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cubicBezTo>
                    <a:pt x="0" y="286"/>
                    <a:pt x="72" y="357"/>
                    <a:pt x="179" y="357"/>
                  </a:cubicBezTo>
                  <a:cubicBezTo>
                    <a:pt x="881" y="357"/>
                    <a:pt x="1548" y="703"/>
                    <a:pt x="1953" y="1298"/>
                  </a:cubicBezTo>
                  <a:cubicBezTo>
                    <a:pt x="1989" y="1334"/>
                    <a:pt x="2036" y="1369"/>
                    <a:pt x="2108" y="1369"/>
                  </a:cubicBezTo>
                  <a:cubicBezTo>
                    <a:pt x="2131" y="1369"/>
                    <a:pt x="2179" y="1357"/>
                    <a:pt x="2203" y="1334"/>
                  </a:cubicBezTo>
                  <a:cubicBezTo>
                    <a:pt x="2286" y="1286"/>
                    <a:pt x="2310" y="1179"/>
                    <a:pt x="2251" y="1084"/>
                  </a:cubicBezTo>
                  <a:cubicBezTo>
                    <a:pt x="1786" y="405"/>
                    <a:pt x="1012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79784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3"/>
          <p:cNvSpPr txBox="1">
            <a:spLocks noGrp="1"/>
          </p:cNvSpPr>
          <p:nvPr>
            <p:ph type="title"/>
          </p:nvPr>
        </p:nvSpPr>
        <p:spPr>
          <a:xfrm>
            <a:off x="3992981" y="849388"/>
            <a:ext cx="408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</a:t>
            </a:r>
            <a:r>
              <a:rPr lang="en" dirty="0"/>
              <a:t>is a Computer?</a:t>
            </a:r>
            <a:endParaRPr dirty="0"/>
          </a:p>
        </p:txBody>
      </p:sp>
      <p:sp>
        <p:nvSpPr>
          <p:cNvPr id="317" name="Google Shape;317;p33"/>
          <p:cNvSpPr txBox="1">
            <a:spLocks noGrp="1"/>
          </p:cNvSpPr>
          <p:nvPr>
            <p:ph type="subTitle" idx="1"/>
          </p:nvPr>
        </p:nvSpPr>
        <p:spPr>
          <a:xfrm>
            <a:off x="3969834" y="1430821"/>
            <a:ext cx="4624039" cy="27323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dirty="0">
                <a:solidFill>
                  <a:srgbClr val="BFBFBF"/>
                </a:solidFill>
                <a:effectLst/>
                <a:latin typeface="Google Sans"/>
              </a:rPr>
              <a:t>A computer is 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Google Sans"/>
              </a:rPr>
              <a:t>an electronic device that manipulates information, or data</a:t>
            </a:r>
            <a:r>
              <a:rPr lang="en-US" sz="1600" b="0" i="0" dirty="0">
                <a:solidFill>
                  <a:srgbClr val="BFBFBF"/>
                </a:solidFill>
                <a:effectLst/>
                <a:latin typeface="Google Sans"/>
              </a:rPr>
              <a:t>. It has the ability to store, retrieve, and process data. You may already know that you can use a computer to type documents, send email, play games, and browse the Web. Computers can meet human needs due to the following features: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400" dirty="0"/>
              <a:t>Accuracy</a:t>
            </a:r>
            <a:endParaRPr sz="14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400" dirty="0"/>
              <a:t>Speed</a:t>
            </a:r>
            <a:endParaRPr sz="14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400" dirty="0"/>
              <a:t>Repetition</a:t>
            </a:r>
            <a:endParaRPr lang="en-US" sz="14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400" dirty="0"/>
              <a:t>Faultless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400" dirty="0"/>
              <a:t>Forgetfulness</a:t>
            </a:r>
          </a:p>
        </p:txBody>
      </p:sp>
      <p:sp>
        <p:nvSpPr>
          <p:cNvPr id="319" name="Google Shape;319;p33"/>
          <p:cNvSpPr/>
          <p:nvPr/>
        </p:nvSpPr>
        <p:spPr>
          <a:xfrm>
            <a:off x="964050" y="4294388"/>
            <a:ext cx="2787000" cy="8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09E561ED-696E-595F-85C3-CE7F1AD70EF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4650" r="4650"/>
          <a:stretch>
            <a:fillRect/>
          </a:stretch>
        </p:blipFill>
        <p:spPr/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>
          <a:extLst>
            <a:ext uri="{FF2B5EF4-FFF2-40B4-BE49-F238E27FC236}">
              <a16:creationId xmlns:a16="http://schemas.microsoft.com/office/drawing/2014/main" id="{A813DA75-FF11-18B3-22BE-4DFBC3AF8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5">
            <a:extLst>
              <a:ext uri="{FF2B5EF4-FFF2-40B4-BE49-F238E27FC236}">
                <a16:creationId xmlns:a16="http://schemas.microsoft.com/office/drawing/2014/main" id="{E182F800-90BF-9745-2D03-51A654AF6C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Computer Parts</a:t>
            </a:r>
            <a:endParaRPr dirty="0"/>
          </a:p>
        </p:txBody>
      </p:sp>
      <p:sp>
        <p:nvSpPr>
          <p:cNvPr id="529" name="Google Shape;529;p45">
            <a:extLst>
              <a:ext uri="{FF2B5EF4-FFF2-40B4-BE49-F238E27FC236}">
                <a16:creationId xmlns:a16="http://schemas.microsoft.com/office/drawing/2014/main" id="{E0137082-1807-5615-B597-05328F3DC07B}"/>
              </a:ext>
            </a:extLst>
          </p:cNvPr>
          <p:cNvSpPr txBox="1"/>
          <p:nvPr/>
        </p:nvSpPr>
        <p:spPr>
          <a:xfrm>
            <a:off x="4416623" y="1252878"/>
            <a:ext cx="1605900" cy="447600"/>
          </a:xfrm>
          <a:prstGeom prst="rect">
            <a:avLst/>
          </a:prstGeom>
          <a:solidFill>
            <a:srgbClr val="F2EEE5">
              <a:alpha val="8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Computer</a:t>
            </a:r>
            <a:endParaRPr sz="1200" dirty="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30" name="Google Shape;530;p45">
            <a:extLst>
              <a:ext uri="{FF2B5EF4-FFF2-40B4-BE49-F238E27FC236}">
                <a16:creationId xmlns:a16="http://schemas.microsoft.com/office/drawing/2014/main" id="{F9F180E2-6345-9D0B-0E41-3639A8221E2F}"/>
              </a:ext>
            </a:extLst>
          </p:cNvPr>
          <p:cNvSpPr txBox="1"/>
          <p:nvPr/>
        </p:nvSpPr>
        <p:spPr>
          <a:xfrm>
            <a:off x="542575" y="3011078"/>
            <a:ext cx="1118700" cy="477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dirty="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Input Devices</a:t>
            </a:r>
          </a:p>
        </p:txBody>
      </p:sp>
      <p:sp>
        <p:nvSpPr>
          <p:cNvPr id="531" name="Google Shape;531;p45">
            <a:extLst>
              <a:ext uri="{FF2B5EF4-FFF2-40B4-BE49-F238E27FC236}">
                <a16:creationId xmlns:a16="http://schemas.microsoft.com/office/drawing/2014/main" id="{AA965565-A2A5-0FAF-A698-327A9D4F1801}"/>
              </a:ext>
            </a:extLst>
          </p:cNvPr>
          <p:cNvSpPr txBox="1"/>
          <p:nvPr/>
        </p:nvSpPr>
        <p:spPr>
          <a:xfrm>
            <a:off x="4281016" y="3011078"/>
            <a:ext cx="1118700" cy="477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FR" sz="1200" b="1" dirty="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Storage Devices</a:t>
            </a:r>
          </a:p>
        </p:txBody>
      </p:sp>
      <p:sp>
        <p:nvSpPr>
          <p:cNvPr id="534" name="Google Shape;534;p45">
            <a:extLst>
              <a:ext uri="{FF2B5EF4-FFF2-40B4-BE49-F238E27FC236}">
                <a16:creationId xmlns:a16="http://schemas.microsoft.com/office/drawing/2014/main" id="{8632E25D-8F0D-E08B-8BF6-6EE33B6A8AB3}"/>
              </a:ext>
            </a:extLst>
          </p:cNvPr>
          <p:cNvSpPr txBox="1"/>
          <p:nvPr/>
        </p:nvSpPr>
        <p:spPr>
          <a:xfrm>
            <a:off x="6166533" y="3011078"/>
            <a:ext cx="1118700" cy="477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IOS Application</a:t>
            </a:r>
            <a:endParaRPr sz="1200" dirty="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35" name="Google Shape;535;p45">
            <a:extLst>
              <a:ext uri="{FF2B5EF4-FFF2-40B4-BE49-F238E27FC236}">
                <a16:creationId xmlns:a16="http://schemas.microsoft.com/office/drawing/2014/main" id="{EC800D66-DFB8-226B-C7D9-DAC9A2654DBB}"/>
              </a:ext>
            </a:extLst>
          </p:cNvPr>
          <p:cNvSpPr txBox="1"/>
          <p:nvPr/>
        </p:nvSpPr>
        <p:spPr>
          <a:xfrm>
            <a:off x="7429415" y="3011078"/>
            <a:ext cx="1118700" cy="477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Application Software</a:t>
            </a:r>
          </a:p>
        </p:txBody>
      </p:sp>
      <p:sp>
        <p:nvSpPr>
          <p:cNvPr id="536" name="Google Shape;536;p45">
            <a:extLst>
              <a:ext uri="{FF2B5EF4-FFF2-40B4-BE49-F238E27FC236}">
                <a16:creationId xmlns:a16="http://schemas.microsoft.com/office/drawing/2014/main" id="{BA8BBC84-000C-B72F-B698-11CE579723F1}"/>
              </a:ext>
            </a:extLst>
          </p:cNvPr>
          <p:cNvSpPr txBox="1"/>
          <p:nvPr/>
        </p:nvSpPr>
        <p:spPr>
          <a:xfrm>
            <a:off x="2244028" y="1933828"/>
            <a:ext cx="1454100" cy="477900"/>
          </a:xfrm>
          <a:prstGeom prst="rect">
            <a:avLst/>
          </a:prstGeom>
          <a:solidFill>
            <a:srgbClr val="F2EEE5">
              <a:alpha val="8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Hardware</a:t>
            </a:r>
            <a:endParaRPr sz="1200" b="1" dirty="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38" name="Google Shape;538;p45">
            <a:extLst>
              <a:ext uri="{FF2B5EF4-FFF2-40B4-BE49-F238E27FC236}">
                <a16:creationId xmlns:a16="http://schemas.microsoft.com/office/drawing/2014/main" id="{DE7C1843-1052-6C24-8EA8-4171DB278DC2}"/>
              </a:ext>
            </a:extLst>
          </p:cNvPr>
          <p:cNvSpPr txBox="1"/>
          <p:nvPr/>
        </p:nvSpPr>
        <p:spPr>
          <a:xfrm>
            <a:off x="6626053" y="1933728"/>
            <a:ext cx="1454100" cy="477900"/>
          </a:xfrm>
          <a:prstGeom prst="rect">
            <a:avLst/>
          </a:prstGeom>
          <a:solidFill>
            <a:srgbClr val="F2EEE5">
              <a:alpha val="8000"/>
            </a:srgb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Software</a:t>
            </a:r>
            <a:endParaRPr sz="1200" dirty="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39" name="Google Shape;539;p45">
            <a:extLst>
              <a:ext uri="{FF2B5EF4-FFF2-40B4-BE49-F238E27FC236}">
                <a16:creationId xmlns:a16="http://schemas.microsoft.com/office/drawing/2014/main" id="{CAD5C9AD-767B-8563-D8B0-4778CED29401}"/>
              </a:ext>
            </a:extLst>
          </p:cNvPr>
          <p:cNvSpPr txBox="1"/>
          <p:nvPr/>
        </p:nvSpPr>
        <p:spPr>
          <a:xfrm>
            <a:off x="6166533" y="3785778"/>
            <a:ext cx="1118700" cy="477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Windows, Linux, Mac</a:t>
            </a:r>
            <a:endParaRPr sz="1200" dirty="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40" name="Google Shape;540;p45">
            <a:extLst>
              <a:ext uri="{FF2B5EF4-FFF2-40B4-BE49-F238E27FC236}">
                <a16:creationId xmlns:a16="http://schemas.microsoft.com/office/drawing/2014/main" id="{BB7B9A07-37A1-5A95-FBFB-962BC2320DA3}"/>
              </a:ext>
            </a:extLst>
          </p:cNvPr>
          <p:cNvSpPr txBox="1"/>
          <p:nvPr/>
        </p:nvSpPr>
        <p:spPr>
          <a:xfrm>
            <a:off x="7447203" y="3785778"/>
            <a:ext cx="1101000" cy="477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Office, Adobe, ...</a:t>
            </a:r>
            <a:endParaRPr sz="1200" dirty="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542" name="Google Shape;542;p45">
            <a:extLst>
              <a:ext uri="{FF2B5EF4-FFF2-40B4-BE49-F238E27FC236}">
                <a16:creationId xmlns:a16="http://schemas.microsoft.com/office/drawing/2014/main" id="{5ADF744D-203E-1E34-ECE6-E6C7E41F39B1}"/>
              </a:ext>
            </a:extLst>
          </p:cNvPr>
          <p:cNvSpPr txBox="1"/>
          <p:nvPr/>
        </p:nvSpPr>
        <p:spPr>
          <a:xfrm>
            <a:off x="542575" y="3783603"/>
            <a:ext cx="1118700" cy="76609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Keyboard, Mouse,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Mic, ….</a:t>
            </a:r>
          </a:p>
        </p:txBody>
      </p:sp>
      <p:sp>
        <p:nvSpPr>
          <p:cNvPr id="543" name="Google Shape;543;p45">
            <a:extLst>
              <a:ext uri="{FF2B5EF4-FFF2-40B4-BE49-F238E27FC236}">
                <a16:creationId xmlns:a16="http://schemas.microsoft.com/office/drawing/2014/main" id="{D310F6CC-8FD8-59F1-597D-CD8646A256E3}"/>
              </a:ext>
            </a:extLst>
          </p:cNvPr>
          <p:cNvSpPr txBox="1"/>
          <p:nvPr/>
        </p:nvSpPr>
        <p:spPr>
          <a:xfrm>
            <a:off x="4281016" y="3783603"/>
            <a:ext cx="1118700" cy="76604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Hard Disk,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CD’s, Flash Memory, …</a:t>
            </a:r>
            <a:endParaRPr lang="fr-FR" sz="1200" dirty="0">
              <a:solidFill>
                <a:schemeClr val="lt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cxnSp>
        <p:nvCxnSpPr>
          <p:cNvPr id="544" name="Google Shape;544;p45">
            <a:extLst>
              <a:ext uri="{FF2B5EF4-FFF2-40B4-BE49-F238E27FC236}">
                <a16:creationId xmlns:a16="http://schemas.microsoft.com/office/drawing/2014/main" id="{B2B2A685-BB20-F2DD-243B-1D3C7A87FD29}"/>
              </a:ext>
            </a:extLst>
          </p:cNvPr>
          <p:cNvCxnSpPr>
            <a:stCxn id="529" idx="1"/>
            <a:endCxn id="536" idx="0"/>
          </p:cNvCxnSpPr>
          <p:nvPr/>
        </p:nvCxnSpPr>
        <p:spPr>
          <a:xfrm rot="10800000" flipV="1">
            <a:off x="2971079" y="1476678"/>
            <a:ext cx="1445545" cy="45715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5" name="Google Shape;545;p45">
            <a:extLst>
              <a:ext uri="{FF2B5EF4-FFF2-40B4-BE49-F238E27FC236}">
                <a16:creationId xmlns:a16="http://schemas.microsoft.com/office/drawing/2014/main" id="{A248F18E-25FC-7E48-73AF-8B53254C3A26}"/>
              </a:ext>
            </a:extLst>
          </p:cNvPr>
          <p:cNvCxnSpPr>
            <a:stCxn id="529" idx="3"/>
            <a:endCxn id="538" idx="0"/>
          </p:cNvCxnSpPr>
          <p:nvPr/>
        </p:nvCxnSpPr>
        <p:spPr>
          <a:xfrm>
            <a:off x="6022523" y="1476678"/>
            <a:ext cx="1330580" cy="457050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6" name="Google Shape;546;p45">
            <a:extLst>
              <a:ext uri="{FF2B5EF4-FFF2-40B4-BE49-F238E27FC236}">
                <a16:creationId xmlns:a16="http://schemas.microsoft.com/office/drawing/2014/main" id="{A8E5E202-87F4-604C-0169-30381E7CFEA1}"/>
              </a:ext>
            </a:extLst>
          </p:cNvPr>
          <p:cNvCxnSpPr>
            <a:stCxn id="536" idx="2"/>
            <a:endCxn id="530" idx="0"/>
          </p:cNvCxnSpPr>
          <p:nvPr/>
        </p:nvCxnSpPr>
        <p:spPr>
          <a:xfrm rot="5400000">
            <a:off x="1736827" y="1776827"/>
            <a:ext cx="599350" cy="186915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7" name="Google Shape;547;p45">
            <a:extLst>
              <a:ext uri="{FF2B5EF4-FFF2-40B4-BE49-F238E27FC236}">
                <a16:creationId xmlns:a16="http://schemas.microsoft.com/office/drawing/2014/main" id="{B847C470-8A82-14B6-36B9-F6AA7AEA0849}"/>
              </a:ext>
            </a:extLst>
          </p:cNvPr>
          <p:cNvCxnSpPr>
            <a:stCxn id="536" idx="2"/>
            <a:endCxn id="531" idx="0"/>
          </p:cNvCxnSpPr>
          <p:nvPr/>
        </p:nvCxnSpPr>
        <p:spPr>
          <a:xfrm rot="16200000" flipH="1">
            <a:off x="3606047" y="1776759"/>
            <a:ext cx="599350" cy="186928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8" name="Google Shape;548;p45">
            <a:extLst>
              <a:ext uri="{FF2B5EF4-FFF2-40B4-BE49-F238E27FC236}">
                <a16:creationId xmlns:a16="http://schemas.microsoft.com/office/drawing/2014/main" id="{AC1116B6-4909-A95F-0B8B-77F27126089C}"/>
              </a:ext>
            </a:extLst>
          </p:cNvPr>
          <p:cNvCxnSpPr>
            <a:cxnSpLocks/>
            <a:stCxn id="530" idx="2"/>
            <a:endCxn id="542" idx="0"/>
          </p:cNvCxnSpPr>
          <p:nvPr/>
        </p:nvCxnSpPr>
        <p:spPr>
          <a:xfrm>
            <a:off x="1101925" y="3488978"/>
            <a:ext cx="0" cy="29462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9" name="Google Shape;549;p45">
            <a:extLst>
              <a:ext uri="{FF2B5EF4-FFF2-40B4-BE49-F238E27FC236}">
                <a16:creationId xmlns:a16="http://schemas.microsoft.com/office/drawing/2014/main" id="{58792DBC-4FAB-339A-6A1F-C63F05C813CF}"/>
              </a:ext>
            </a:extLst>
          </p:cNvPr>
          <p:cNvCxnSpPr>
            <a:cxnSpLocks/>
            <a:stCxn id="531" idx="2"/>
            <a:endCxn id="543" idx="0"/>
          </p:cNvCxnSpPr>
          <p:nvPr/>
        </p:nvCxnSpPr>
        <p:spPr>
          <a:xfrm>
            <a:off x="4840366" y="3488978"/>
            <a:ext cx="0" cy="29462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" name="Google Shape;553;p45">
            <a:extLst>
              <a:ext uri="{FF2B5EF4-FFF2-40B4-BE49-F238E27FC236}">
                <a16:creationId xmlns:a16="http://schemas.microsoft.com/office/drawing/2014/main" id="{9135E7A1-9D64-8CBD-15D0-879C6A4EDCDC}"/>
              </a:ext>
            </a:extLst>
          </p:cNvPr>
          <p:cNvCxnSpPr>
            <a:stCxn id="538" idx="2"/>
            <a:endCxn id="534" idx="0"/>
          </p:cNvCxnSpPr>
          <p:nvPr/>
        </p:nvCxnSpPr>
        <p:spPr>
          <a:xfrm rot="5400000">
            <a:off x="6739753" y="2397678"/>
            <a:ext cx="599400" cy="6273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" name="Google Shape;554;p45">
            <a:extLst>
              <a:ext uri="{FF2B5EF4-FFF2-40B4-BE49-F238E27FC236}">
                <a16:creationId xmlns:a16="http://schemas.microsoft.com/office/drawing/2014/main" id="{FBF3B22C-5093-9FBD-FD14-5A84FBA030F8}"/>
              </a:ext>
            </a:extLst>
          </p:cNvPr>
          <p:cNvCxnSpPr>
            <a:stCxn id="538" idx="2"/>
            <a:endCxn id="535" idx="0"/>
          </p:cNvCxnSpPr>
          <p:nvPr/>
        </p:nvCxnSpPr>
        <p:spPr>
          <a:xfrm rot="-5400000" flipH="1">
            <a:off x="7371253" y="2393478"/>
            <a:ext cx="599400" cy="6357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7" name="Google Shape;557;p45">
            <a:extLst>
              <a:ext uri="{FF2B5EF4-FFF2-40B4-BE49-F238E27FC236}">
                <a16:creationId xmlns:a16="http://schemas.microsoft.com/office/drawing/2014/main" id="{BD4512D4-8BBE-1555-083C-32EB298497FB}"/>
              </a:ext>
            </a:extLst>
          </p:cNvPr>
          <p:cNvCxnSpPr>
            <a:stCxn id="539" idx="0"/>
            <a:endCxn id="534" idx="2"/>
          </p:cNvCxnSpPr>
          <p:nvPr/>
        </p:nvCxnSpPr>
        <p:spPr>
          <a:xfrm rot="10800000">
            <a:off x="6725883" y="3489078"/>
            <a:ext cx="0" cy="296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8" name="Google Shape;558;p45">
            <a:extLst>
              <a:ext uri="{FF2B5EF4-FFF2-40B4-BE49-F238E27FC236}">
                <a16:creationId xmlns:a16="http://schemas.microsoft.com/office/drawing/2014/main" id="{4BABF2ED-199D-EC67-FA7F-696116918366}"/>
              </a:ext>
            </a:extLst>
          </p:cNvPr>
          <p:cNvCxnSpPr>
            <a:stCxn id="540" idx="0"/>
            <a:endCxn id="535" idx="2"/>
          </p:cNvCxnSpPr>
          <p:nvPr/>
        </p:nvCxnSpPr>
        <p:spPr>
          <a:xfrm rot="10800000">
            <a:off x="7988703" y="3489078"/>
            <a:ext cx="9000" cy="296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" name="Google Shape;550;p45">
            <a:extLst>
              <a:ext uri="{FF2B5EF4-FFF2-40B4-BE49-F238E27FC236}">
                <a16:creationId xmlns:a16="http://schemas.microsoft.com/office/drawing/2014/main" id="{E624E2B1-E799-281D-BD10-937E680DD786}"/>
              </a:ext>
            </a:extLst>
          </p:cNvPr>
          <p:cNvCxnSpPr>
            <a:cxnSpLocks/>
          </p:cNvCxnSpPr>
          <p:nvPr/>
        </p:nvCxnSpPr>
        <p:spPr>
          <a:xfrm>
            <a:off x="2329160" y="2703420"/>
            <a:ext cx="0" cy="30760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531;p45">
            <a:extLst>
              <a:ext uri="{FF2B5EF4-FFF2-40B4-BE49-F238E27FC236}">
                <a16:creationId xmlns:a16="http://schemas.microsoft.com/office/drawing/2014/main" id="{F6E613A5-1D1D-5C08-A365-5DCD1970927A}"/>
              </a:ext>
            </a:extLst>
          </p:cNvPr>
          <p:cNvSpPr txBox="1"/>
          <p:nvPr/>
        </p:nvSpPr>
        <p:spPr>
          <a:xfrm>
            <a:off x="1785588" y="3011028"/>
            <a:ext cx="1118700" cy="477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dirty="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Output Devices</a:t>
            </a:r>
          </a:p>
        </p:txBody>
      </p:sp>
      <p:sp>
        <p:nvSpPr>
          <p:cNvPr id="5" name="Google Shape;543;p45">
            <a:extLst>
              <a:ext uri="{FF2B5EF4-FFF2-40B4-BE49-F238E27FC236}">
                <a16:creationId xmlns:a16="http://schemas.microsoft.com/office/drawing/2014/main" id="{2E0AF9F3-9045-B3C2-906E-E736F29F698B}"/>
              </a:ext>
            </a:extLst>
          </p:cNvPr>
          <p:cNvSpPr txBox="1"/>
          <p:nvPr/>
        </p:nvSpPr>
        <p:spPr>
          <a:xfrm>
            <a:off x="1785588" y="3783553"/>
            <a:ext cx="1118700" cy="76609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Monitor,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Printer,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Speakers, …</a:t>
            </a:r>
          </a:p>
        </p:txBody>
      </p:sp>
      <p:cxnSp>
        <p:nvCxnSpPr>
          <p:cNvPr id="6" name="Google Shape;549;p45">
            <a:extLst>
              <a:ext uri="{FF2B5EF4-FFF2-40B4-BE49-F238E27FC236}">
                <a16:creationId xmlns:a16="http://schemas.microsoft.com/office/drawing/2014/main" id="{28B936C2-CEE1-26B3-A0C9-F1D297756DC5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2344938" y="3488928"/>
            <a:ext cx="0" cy="29462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" name="Google Shape;550;p45">
            <a:extLst>
              <a:ext uri="{FF2B5EF4-FFF2-40B4-BE49-F238E27FC236}">
                <a16:creationId xmlns:a16="http://schemas.microsoft.com/office/drawing/2014/main" id="{435E30E2-D817-7C65-8DAB-F3692EE76C5C}"/>
              </a:ext>
            </a:extLst>
          </p:cNvPr>
          <p:cNvCxnSpPr>
            <a:cxnSpLocks/>
          </p:cNvCxnSpPr>
          <p:nvPr/>
        </p:nvCxnSpPr>
        <p:spPr>
          <a:xfrm>
            <a:off x="3566945" y="2707140"/>
            <a:ext cx="0" cy="30760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531;p45">
            <a:extLst>
              <a:ext uri="{FF2B5EF4-FFF2-40B4-BE49-F238E27FC236}">
                <a16:creationId xmlns:a16="http://schemas.microsoft.com/office/drawing/2014/main" id="{70198C02-69C0-6EB8-A511-27114A9143A4}"/>
              </a:ext>
            </a:extLst>
          </p:cNvPr>
          <p:cNvSpPr txBox="1"/>
          <p:nvPr/>
        </p:nvSpPr>
        <p:spPr>
          <a:xfrm>
            <a:off x="3023373" y="3014748"/>
            <a:ext cx="1118700" cy="477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dirty="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Control and Process</a:t>
            </a:r>
          </a:p>
        </p:txBody>
      </p:sp>
      <p:sp>
        <p:nvSpPr>
          <p:cNvPr id="8" name="Google Shape;543;p45">
            <a:extLst>
              <a:ext uri="{FF2B5EF4-FFF2-40B4-BE49-F238E27FC236}">
                <a16:creationId xmlns:a16="http://schemas.microsoft.com/office/drawing/2014/main" id="{1070E35F-3CB0-F92B-9B1B-69379812EB48}"/>
              </a:ext>
            </a:extLst>
          </p:cNvPr>
          <p:cNvSpPr txBox="1"/>
          <p:nvPr/>
        </p:nvSpPr>
        <p:spPr>
          <a:xfrm>
            <a:off x="3023373" y="3787273"/>
            <a:ext cx="1118700" cy="76609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rPr>
              <a:t>CPU, CU, ALU, …</a:t>
            </a:r>
          </a:p>
        </p:txBody>
      </p:sp>
      <p:cxnSp>
        <p:nvCxnSpPr>
          <p:cNvPr id="9" name="Google Shape;549;p45">
            <a:extLst>
              <a:ext uri="{FF2B5EF4-FFF2-40B4-BE49-F238E27FC236}">
                <a16:creationId xmlns:a16="http://schemas.microsoft.com/office/drawing/2014/main" id="{1E5872CA-7E81-BBF4-6DC8-1CCA631A1925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3582723" y="3492648"/>
            <a:ext cx="0" cy="29462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66031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6"/>
          <p:cNvSpPr/>
          <p:nvPr/>
        </p:nvSpPr>
        <p:spPr>
          <a:xfrm>
            <a:off x="2728476" y="1035576"/>
            <a:ext cx="3416403" cy="353996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46"/>
          <p:cNvSpPr/>
          <p:nvPr/>
        </p:nvSpPr>
        <p:spPr>
          <a:xfrm>
            <a:off x="3426116" y="1765288"/>
            <a:ext cx="2343954" cy="2428725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46"/>
          <p:cNvSpPr/>
          <p:nvPr/>
        </p:nvSpPr>
        <p:spPr>
          <a:xfrm>
            <a:off x="4200924" y="2555140"/>
            <a:ext cx="1145138" cy="1186552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46"/>
          <p:cNvSpPr txBox="1"/>
          <p:nvPr/>
        </p:nvSpPr>
        <p:spPr>
          <a:xfrm>
            <a:off x="2985579" y="1368867"/>
            <a:ext cx="2860360" cy="516220"/>
          </a:xfrm>
          <a:prstGeom prst="rect">
            <a:avLst/>
          </a:prstGeom>
          <a:noFill/>
          <a:ln w="19050"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rPr>
              <a:t>Application software</a:t>
            </a:r>
            <a:endParaRPr sz="1600" b="1" dirty="0">
              <a:solidFill>
                <a:schemeClr val="dk1"/>
              </a:solidFill>
              <a:latin typeface="Libre Caslon Text"/>
              <a:ea typeface="Libre Caslon Text"/>
              <a:cs typeface="Libre Caslon Text"/>
              <a:sym typeface="Libre Caslon Text"/>
            </a:endParaRPr>
          </a:p>
        </p:txBody>
      </p:sp>
      <p:sp>
        <p:nvSpPr>
          <p:cNvPr id="568" name="Google Shape;568;p46"/>
          <p:cNvSpPr txBox="1"/>
          <p:nvPr/>
        </p:nvSpPr>
        <p:spPr>
          <a:xfrm>
            <a:off x="3285270" y="2192948"/>
            <a:ext cx="2595143" cy="488410"/>
          </a:xfrm>
          <a:prstGeom prst="rect">
            <a:avLst/>
          </a:prstGeom>
          <a:noFill/>
          <a:ln w="19050"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1"/>
                </a:solidFill>
                <a:latin typeface="Libre Caslon Text"/>
                <a:ea typeface="Libre Caslon Text"/>
                <a:cs typeface="Libre Caslon Text"/>
                <a:sym typeface="Libre Caslon Text"/>
              </a:rPr>
              <a:t>Operation System</a:t>
            </a:r>
            <a:endParaRPr sz="1200" b="1" dirty="0">
              <a:solidFill>
                <a:schemeClr val="accent1"/>
              </a:solidFill>
              <a:latin typeface="Libre Caslon Text"/>
              <a:ea typeface="Libre Caslon Text"/>
              <a:cs typeface="Libre Caslon Text"/>
              <a:sym typeface="Libre Caslon Text"/>
            </a:endParaRPr>
          </a:p>
        </p:txBody>
      </p:sp>
      <p:sp>
        <p:nvSpPr>
          <p:cNvPr id="578" name="Google Shape;578;p46"/>
          <p:cNvSpPr txBox="1"/>
          <p:nvPr/>
        </p:nvSpPr>
        <p:spPr>
          <a:xfrm>
            <a:off x="3856588" y="2930799"/>
            <a:ext cx="1817513" cy="696894"/>
          </a:xfrm>
          <a:prstGeom prst="rect">
            <a:avLst/>
          </a:prstGeom>
          <a:noFill/>
          <a:ln w="19050"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2"/>
                </a:solidFill>
                <a:latin typeface="Libre Caslon Text"/>
                <a:ea typeface="Libre Caslon Text"/>
                <a:cs typeface="Libre Caslon Text"/>
                <a:sym typeface="Libre Caslon Text"/>
              </a:rPr>
              <a:t>Hardware</a:t>
            </a:r>
            <a:endParaRPr sz="1200" b="1" dirty="0">
              <a:solidFill>
                <a:schemeClr val="lt2"/>
              </a:solidFill>
              <a:latin typeface="Libre Caslon Text"/>
              <a:ea typeface="Libre Caslon Text"/>
              <a:cs typeface="Libre Caslon Text"/>
              <a:sym typeface="Libre Caslon Text"/>
            </a:endParaRPr>
          </a:p>
        </p:txBody>
      </p:sp>
      <p:sp>
        <p:nvSpPr>
          <p:cNvPr id="5" name="Google Shape;564;p46">
            <a:extLst>
              <a:ext uri="{FF2B5EF4-FFF2-40B4-BE49-F238E27FC236}">
                <a16:creationId xmlns:a16="http://schemas.microsoft.com/office/drawing/2014/main" id="{5E80F196-F239-BE7A-9F22-BC28002EF124}"/>
              </a:ext>
            </a:extLst>
          </p:cNvPr>
          <p:cNvSpPr/>
          <p:nvPr/>
        </p:nvSpPr>
        <p:spPr>
          <a:xfrm>
            <a:off x="1994311" y="245330"/>
            <a:ext cx="4555913" cy="4720679"/>
          </a:xfrm>
          <a:prstGeom prst="ellipse">
            <a:avLst/>
          </a:prstGeom>
          <a:noFill/>
          <a:ln w="19050" cap="flat" cmpd="sng">
            <a:solidFill>
              <a:schemeClr val="tx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567;p46">
            <a:extLst>
              <a:ext uri="{FF2B5EF4-FFF2-40B4-BE49-F238E27FC236}">
                <a16:creationId xmlns:a16="http://schemas.microsoft.com/office/drawing/2014/main" id="{A56806DB-BB3F-99DD-A784-DAC3B144D418}"/>
              </a:ext>
            </a:extLst>
          </p:cNvPr>
          <p:cNvSpPr txBox="1"/>
          <p:nvPr/>
        </p:nvSpPr>
        <p:spPr>
          <a:xfrm>
            <a:off x="2237386" y="773151"/>
            <a:ext cx="2095767" cy="516220"/>
          </a:xfrm>
          <a:prstGeom prst="rect">
            <a:avLst/>
          </a:prstGeom>
          <a:noFill/>
          <a:ln w="19050"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>
                    <a:lumMod val="50000"/>
                  </a:schemeClr>
                </a:solidFill>
                <a:latin typeface="Libre Caslon Text"/>
                <a:ea typeface="Libre Caslon Text"/>
                <a:cs typeface="Libre Caslon Text"/>
                <a:sym typeface="Libre Caslon Text"/>
              </a:rPr>
              <a:t>User</a:t>
            </a:r>
            <a:endParaRPr sz="1200" b="1" dirty="0">
              <a:solidFill>
                <a:schemeClr val="tx1">
                  <a:lumMod val="50000"/>
                </a:schemeClr>
              </a:solidFill>
              <a:latin typeface="Libre Caslon Text"/>
              <a:ea typeface="Libre Caslon Text"/>
              <a:cs typeface="Libre Caslon Text"/>
              <a:sym typeface="Libre Caslon Tex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>
          <a:extLst>
            <a:ext uri="{FF2B5EF4-FFF2-40B4-BE49-F238E27FC236}">
              <a16:creationId xmlns:a16="http://schemas.microsoft.com/office/drawing/2014/main" id="{CD941B30-B6B8-1BFA-DF52-9FBF4AF93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">
            <a:extLst>
              <a:ext uri="{FF2B5EF4-FFF2-40B4-BE49-F238E27FC236}">
                <a16:creationId xmlns:a16="http://schemas.microsoft.com/office/drawing/2014/main" id="{DC7EF217-12D2-207B-387F-55612A717E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86049" y="3351534"/>
            <a:ext cx="4383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Computer Hardware</a:t>
            </a:r>
            <a:endParaRPr dirty="0"/>
          </a:p>
        </p:txBody>
      </p:sp>
      <p:sp>
        <p:nvSpPr>
          <p:cNvPr id="325" name="Google Shape;325;p34">
            <a:extLst>
              <a:ext uri="{FF2B5EF4-FFF2-40B4-BE49-F238E27FC236}">
                <a16:creationId xmlns:a16="http://schemas.microsoft.com/office/drawing/2014/main" id="{68C3D755-C68F-8AB9-E9E4-8A29BB497D8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886049" y="1567200"/>
            <a:ext cx="1552351" cy="116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27" name="Google Shape;327;p34">
            <a:extLst>
              <a:ext uri="{FF2B5EF4-FFF2-40B4-BE49-F238E27FC236}">
                <a16:creationId xmlns:a16="http://schemas.microsoft.com/office/drawing/2014/main" id="{5E4B1685-A33B-8409-7026-83617B033DC7}"/>
              </a:ext>
            </a:extLst>
          </p:cNvPr>
          <p:cNvSpPr/>
          <p:nvPr/>
        </p:nvSpPr>
        <p:spPr>
          <a:xfrm>
            <a:off x="5488925" y="4372338"/>
            <a:ext cx="2787000" cy="8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7836B44C-00E9-5C50-6032-8A52F5D44F26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t="1525" b="15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71241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C9100D-A936-5D1C-3DE2-CD5E63A920E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41F182-766E-D09B-84B0-4E5FEFC88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95" y="215591"/>
            <a:ext cx="7824995" cy="477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107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7AD1C-582F-B91D-DC0A-F8DDD6E07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3261180-1F5E-5C63-FAF7-9D3353E08E7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CCC6C2-EDBB-0565-1380-1DEE059C2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95" y="215591"/>
            <a:ext cx="7824995" cy="47777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AD86D0-8191-34AE-14F4-777FD75ED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175" y="513863"/>
            <a:ext cx="1680117" cy="139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98840"/>
      </p:ext>
    </p:extLst>
  </p:cSld>
  <p:clrMapOvr>
    <a:masterClrMapping/>
  </p:clrMapOvr>
</p:sld>
</file>

<file path=ppt/theme/theme1.xml><?xml version="1.0" encoding="utf-8"?>
<a:theme xmlns:a="http://schemas.openxmlformats.org/drawingml/2006/main" name="Emerald Green Palette Pitch Deck by Slidesgo">
  <a:themeElements>
    <a:clrScheme name="Simple Light">
      <a:dk1>
        <a:srgbClr val="C49B4B"/>
      </a:dk1>
      <a:lt1>
        <a:srgbClr val="F2EEE5"/>
      </a:lt1>
      <a:dk2>
        <a:srgbClr val="094446"/>
      </a:dk2>
      <a:lt2>
        <a:srgbClr val="EADDC4"/>
      </a:lt2>
      <a:accent1>
        <a:srgbClr val="D9BE8C"/>
      </a:accent1>
      <a:accent2>
        <a:srgbClr val="FEFEF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C49B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716</TotalTime>
  <Words>817</Words>
  <Application>Microsoft Office PowerPoint</Application>
  <PresentationFormat>On-screen Show (16:9)</PresentationFormat>
  <Paragraphs>163</Paragraphs>
  <Slides>34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Google Sans</vt:lpstr>
      <vt:lpstr>Raleway</vt:lpstr>
      <vt:lpstr>Nunito Light</vt:lpstr>
      <vt:lpstr>Anaheim</vt:lpstr>
      <vt:lpstr>Libre Caslon Text</vt:lpstr>
      <vt:lpstr>Bebas Neue</vt:lpstr>
      <vt:lpstr>Arial</vt:lpstr>
      <vt:lpstr>Arial Narrow</vt:lpstr>
      <vt:lpstr>PT Sans</vt:lpstr>
      <vt:lpstr>Albert Sans</vt:lpstr>
      <vt:lpstr>Emerald Green Palette Pitch Deck by Slidesgo</vt:lpstr>
      <vt:lpstr>Computer Basics and Programming</vt:lpstr>
      <vt:lpstr>Table of contents</vt:lpstr>
      <vt:lpstr>Introduction</vt:lpstr>
      <vt:lpstr>What is a Computer?</vt:lpstr>
      <vt:lpstr>Computer Parts</vt:lpstr>
      <vt:lpstr>PowerPoint Presentation</vt:lpstr>
      <vt:lpstr>Computer Hardware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Computer Software</vt:lpstr>
      <vt:lpstr>PowerPoint Presentation</vt:lpstr>
      <vt:lpstr>Task manager (ctrl + shift + del)</vt:lpstr>
      <vt:lpstr>PowerPoint Presentation</vt:lpstr>
      <vt:lpstr>Setting ( win + i )</vt:lpstr>
      <vt:lpstr>PowerShell </vt:lpstr>
      <vt:lpstr>PowerShell Commands</vt:lpstr>
      <vt:lpstr>PowerShell Commands: Get-Help</vt:lpstr>
      <vt:lpstr>PowerShell Commands: Get-History</vt:lpstr>
      <vt:lpstr>PowerShell Commands: Get-Service</vt:lpstr>
      <vt:lpstr>Batch file</vt:lpstr>
      <vt:lpstr>Application Software</vt:lpstr>
      <vt:lpstr>Shortcut keys</vt:lpstr>
      <vt:lpstr>PowerPoint Presentation</vt:lpstr>
      <vt:lpstr>Programming</vt:lpstr>
      <vt:lpstr>What is Programming?</vt:lpstr>
      <vt:lpstr>Programming Roadmap</vt:lpstr>
      <vt:lpstr>Search</vt:lpstr>
      <vt:lpstr>Programming Roadmap:</vt:lpstr>
      <vt:lpstr>Resources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niloufar kashefi</cp:lastModifiedBy>
  <cp:revision>19</cp:revision>
  <dcterms:modified xsi:type="dcterms:W3CDTF">2024-11-10T05:39:16Z</dcterms:modified>
</cp:coreProperties>
</file>